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notesSlides/notesSlide7.xml" ContentType="application/vnd.openxmlformats-officedocument.presentationml.notesSlide+xml"/>
  <Override PartName="/ppt/ink/inkAction2.xml" ContentType="application/vnd.ms-office.inkAction+xml"/>
  <Override PartName="/ppt/notesSlides/notesSlide8.xml" ContentType="application/vnd.openxmlformats-officedocument.presentationml.notesSlide+xml"/>
  <Override PartName="/ppt/ink/inkAction3.xml" ContentType="application/vnd.ms-office.inkAction+xml"/>
  <Override PartName="/ppt/notesSlides/notesSlide9.xml" ContentType="application/vnd.openxmlformats-officedocument.presentationml.notesSlide+xml"/>
  <Override PartName="/ppt/ink/inkAction4.xml" ContentType="application/vnd.ms-office.inkAction+xml"/>
  <Override PartName="/ppt/notesSlides/notesSlide10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19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4.76821" units="1/cm"/>
          <inkml:channelProperty channel="Y" name="resolution" value="84.65608" units="1/cm"/>
          <inkml:channelProperty channel="T" name="resolution" value="1" units="1/dev"/>
        </inkml:channelProperties>
      </inkml:inkSource>
      <inkml:timestamp xml:id="ts0" timeString="2022-12-18T02:01:4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110">
    <iact:property name="dataType"/>
    <iact:actionData xml:id="d0">
      <inkml:trace xmlns:inkml="http://www.w3.org/2003/InkML" xml:id="stk0" contextRef="#ctx0" brushRef="#br0">3040 8089 0,'-12'-12'53,"12"0"-33,12 12-1,-1 0-3,48 0-8,-35 0 0,-13 0 4,13 24 0,-1-13 6,12 13 5,-11-12-10,-24-1-3,12 1 3,-12 0-11,23 11 4,-23 1 1,12-12 2,-12 23 7,0 0-8,0 0-2,0-23 2,0 0 4,0-1 2,0 1-8,0 0-2,-12 11 4,0-11 0,-11-12 0,11 12-1,0-12 2,1 0 3,-13 0 5,13 0-11,-1 0 2,0 0 9,-23 0-1,23 0 0,-11-24 23,11 13 6</inkml:trace>
    </iact:actionData>
  </iact:action>
  <iact:action type="add" startTime="29540">
    <iact:property name="dataType"/>
    <iact:actionData xml:id="d1">
      <inkml:trace xmlns:inkml="http://www.w3.org/2003/InkML" xml:id="stk1" contextRef="#ctx0" brushRef="#br0">3380 8147 0,'35'0'114,"94"0"-105,118 0 8,-106 0 1,58 0 2,-128 0-12,-60 0 0,1 0 11,12 0 1,-13 0 0,107 0-6,-83 0 6,35 0-16,-23 0 7,-23 0 2,-12 0 25,23 0-23,0 0-7,24 0 0,-12 0 0,-24 0 1,24 0-1,-35 0 0,0 0 7,-1 0 2,13 0-1,-13 0 17,1 0-9</inkml:trace>
    </iact:actionData>
  </iact:action>
  <iact:action type="add" startTime="30674">
    <iact:property name="dataType"/>
    <iact:actionData xml:id="d2">
      <inkml:trace xmlns:inkml="http://www.w3.org/2003/InkML" xml:id="stk2" contextRef="#ctx0" brushRef="#br0">5540 7948 0,'0'-12'5,"0"0"6,-12 12 57,-11 0-55,11 0-10,12 12 5,-12 0 0,0 11 0,12 24 2,-11-23-2,-25 23 0,36-36 1,0 13 0,0-12-1,0-1 2,0 25-6,0-1 13,0 0-11,0-23 5,0 23-3,12-23-4,0-1 3,11 13 9,-11-24-7,0 12-2,11-1 4,13-11-5,34 0 2,-47 0-1,24 0 4,-23-23-5,-12-1 1,23 1 4,-23-47-4,-12 46 1,0 1-1,0-24 0,0 23 3,0 12-1,0-11 22,0 11-24,-12 12 71,0 0-60,0 0-8,1 12-3,-1 11 2,12 1-2,0 23 1,0-12 0,0 12 0,0-23 1,0 11-2,0-24 0,23 13 1,13-1 10,-25-11-10,1 0 6,23-12 8,-23 0-12,35 0-3,-12 0 9,12 0-8,-35-12 0,23-47 1,-35 36-1,23-24 0,-23 24-1,0-24 3,0 23-3,0 1 5,0-13 0,-11 13 5,-36 11 4,35-23-13,0 35 9,-35 0-10,36 0 1,-1 0 2,-12 0 4,1 0-6,11 12 2,0-1-3,1 1 2,-1 0-2,12 0 1,-12-1 0,12 1 3,-11 0-4,11 0 2,-12-1-1,12 1 1</inkml:trace>
    </iact:actionData>
  </iact:action>
  <iact:action type="add" startTime="31971">
    <iact:property name="dataType"/>
    <iact:actionData xml:id="d3">
      <inkml:trace xmlns:inkml="http://www.w3.org/2003/InkML" xml:id="stk3" contextRef="#ctx0" brushRef="#br0">6279 8077 0,'0'-35'21,"-11"23"-6,-1 0 0,-12 12 11,13 0-19,-13 0 10,1 0 0,11 0-9,-12 12 14,13 0-15,11 11 9,0-11-3,0 11-3,0-11 2,0 12 0,0-13 0,35 48-5,-23-47 4,-1 0-4,13 11 1,-24-11 5,12 0-1,-12-1 29,0 1-15,0 11-11,0-11 26,-12-12-23,0 0-3,-23 0-4,23 0 1,0 0 13,-11 0 54</inkml:trace>
    </iact:actionData>
  </iact:action>
  <iact:action type="add" startTime="32837">
    <iact:property name="dataType"/>
    <iact:actionData xml:id="d4">
      <inkml:trace xmlns:inkml="http://www.w3.org/2003/InkML" xml:id="stk4" contextRef="#ctx0" brushRef="#br0">6690 7995 0,'0'-12'16,"-47"12"10,12 35-15,23-11 0,12 23 1,-12 23-2,12-11-2,0-47 2,0 23 2,0-12 1,0 1-1,0-13 0,0 1-2,24 12 7,-12-24 12,-1 0-20,13 0-2,-1-12 7,-23 0-5,0-11-2,0-12 2,0 23-2,0 0 1,0-23 0,0 23 0,-11 0 8,-1 12 51</inkml:trace>
    </iact:actionData>
  </iact:action>
  <iact:action type="add" startTime="33533">
    <iact:property name="dataType"/>
    <iact:actionData xml:id="d5">
      <inkml:trace xmlns:inkml="http://www.w3.org/2003/InkML" xml:id="stk5" contextRef="#ctx0" brushRef="#br0">6807 8136 0,'0'11'60,"12"48"-49,-12-47 3,35 35-2,-23-35-2,0-1-4,0-11 3,11 12 1,1 23 0,11-58 18,-12 11-22,12-23 5,-23 11-1,23-34-1,-35-13 1,0 48 0,0-24-2,0 23-1,0 1 0,0 11 2,0 0-1,-11 1 0,-25 11 9,25 0-9,-13 0-1,1 0 4,11 0-2,0 0 22,1 0-24,-1 0 1,0 11 0,-11 1 6,11 0 1,0 0-8</inkml:trace>
    </iact:actionData>
  </iact:action>
  <iact:action type="add" startTime="34359">
    <iact:property name="dataType"/>
    <iact:actionData xml:id="d6">
      <inkml:trace xmlns:inkml="http://www.w3.org/2003/InkML" xml:id="stk6" contextRef="#ctx0" brushRef="#br0">6514 7971 0,'0'24'16,"0"-48"-16,-12 130 6,12-83 4,0 1-2,-35 23 10,35-12-14,0 12 1,0-23 3,0-1 3,0 12-2,0-23 2,0 23 2,12-23-11,0 11 5,-12-11 3,46 35 2,-34-35 3,12-12-8,-1 0 2,24 0-2,-23 0-2,34 0 2</inkml:trace>
    </iact:actionData>
  </iact:action>
  <iact:action type="add" startTime="34900">
    <iact:property name="dataType"/>
    <iact:actionData xml:id="d7">
      <inkml:trace xmlns:inkml="http://www.w3.org/2003/InkML" xml:id="stk7" contextRef="#ctx0" brushRef="#br0">6983 7960 0,'36'35'14,"-72"-70"-14,107 117 6,-36-35 5,-35-24-5,12 12 2,23 48 6,-35-72-1,0 25-12,0-1 11,0-12 0,0-11-10,0 11 28,0 1-29,-23 11 7,-36-23 0,-35 0 2,0 35-2,59-47 0,-12 11 5,-12 1-11,-11 12 3,-12-24-3</inkml:trace>
    </iact:actionData>
  </iact:action>
  <iact:action type="add" startTime="36545">
    <iact:property name="dataType"/>
    <iact:actionData xml:id="d8">
      <inkml:trace xmlns:inkml="http://www.w3.org/2003/InkML" xml:id="stk8" contextRef="#ctx0" brushRef="#br0">3169 7913 0</inkml:trace>
    </iact:actionData>
  </iact:action>
  <iact:action type="add" startTime="37221">
    <iact:property name="dataType"/>
    <iact:actionData xml:id="d9">
      <inkml:trace xmlns:inkml="http://www.w3.org/2003/InkML" xml:id="stk9" contextRef="#ctx0" brushRef="#br0">3345 7924 0,'12'0'119,"23"0"-108,-23 0 1,-1 0 0,1 0-2,23 0 3,-23 0-2,0 0 5,11 0-10,-11 0 3,0 0 1,-1 0-8,1 0 11,12 0-4,-13 0-8,1 0 6,12 0 2,-1 0-3,24 0 2,-35 0 1,-1 0-3,25 12 6,-25-12-3,1 0-2,35 0 1,-35 0-1,11 0 1,24 0-3,-23 0 2,23 0 1,-24 0-2,24 0 2,-35 0 1,23 0 6,-11 0-1,-13 0-3,13 0-2,-13 0-4,1 0 6,0 0-3,35 0 0,-35 0-2,23 0 3,-23 0-1,11 0-2,24 0 3,-35 0 2,23 0-5,-12 0 1,24 0 0,0 0 2,0 0 0,12 0-2,-12 0 1,12 0 0,-1 0 0,-34 0 0,23 0 4,-24 0-6,-11 0 2,0 0 0,-1 0 1,1 0-3,0 0 3,11 0-2,13 0-1,-1 0 4,0 0 0,-12 0-3,24-23 0,-35 23 15</inkml:trace>
    </iact:actionData>
  </iact:action>
  <iact:action type="add" startTime="42406">
    <iact:property name="dataType"/>
    <iact:actionData xml:id="d10">
      <inkml:trace xmlns:inkml="http://www.w3.org/2003/InkML" xml:id="stk10" contextRef="#ctx0" brushRef="#br0">3732 9838 0,'12'0'126,"0"0"-124,11 0 14,12 0-6,-11 0 11,-12 0-17,11 0 4,-11 0 15,0 0-8,-1 0-12,13 0 11,-13 0-13,13 0 13,-1 0-2,-11 0 13,-12-24 50,-12 24-35,-11 0-17</inkml:trace>
    </iact:actionData>
  </iact:action>
  <iact:action type="add" startTime="45480">
    <iact:property name="dataType"/>
    <iact:actionData xml:id="d11">
      <inkml:trace xmlns:inkml="http://www.w3.org/2003/InkML" xml:id="stk11" contextRef="#ctx0" brushRef="#br0">7969 10202 0,'-11'-12'81,"11"0"-68,35 12-1,35-23-5,-11 23 21,23 0-26,141 0 9,0 0-4,-117 0 1,46 0 10,-69 0-11,-48 0 4,47 0-3,-35 0 0,35 0 0,-23 0-1,11 0 1,-46 0-4,-1 0 3,1 0 4,-13 0-5,36 0 0,-35 0 0,0 0 4,23 0-3,-23 0 1,-1 0 2,25 0-3,-1 0 1,-12 0-1,1 0 3,-12 0-2,23 0 0,-23 0 1,-1 0-3,24 0 1,-11 0 3,23 0-3,-12-24 2,0 24-3,-11 0 2,-12 0-1,23-11 7,-23 11-2,-1 0 3,13 0 16</inkml:trace>
    </iact:actionData>
  </iact:action>
  <iact:action type="add" startTime="46605">
    <iact:property name="dataType"/>
    <iact:actionData xml:id="d12">
      <inkml:trace xmlns:inkml="http://www.w3.org/2003/InkML" xml:id="stk12" contextRef="#ctx0" brushRef="#br0">8263 9380 0,'12'-47'13,"-24"94"-13,24-106 15,11 36-12,-23 11 6,0 0-2,0 1 67,-12 11-63,1 0-5,-1 0 7,-23 0-7,23 0 7,0 0-6,0 0 15,1 11-13,-1 1 1,0 0-3,1 0 4,11-1 0,0 1-5,0 0 5,0 11 36,0-11-39,23 12 8,0 11-6,13-12-4,-13 12 3,12-11-1,-23-24 0,12 12 10,-13-1 4,1 1-6,0 0 10,-12 0-13,0-1 4,0 1-1,0 0 0,-47-12 0,35 0-9,0 0 2,1 0 15,-13 0 0,12 0-8,1 0-8,-1 0 26,-12 0-12,13 0-14,-13 0 8</inkml:trace>
    </iact:actionData>
  </iact:action>
  <iact:action type="add" startTime="47689">
    <iact:property name="dataType"/>
    <iact:actionData xml:id="d13">
      <inkml:trace xmlns:inkml="http://www.w3.org/2003/InkML" xml:id="stk13" contextRef="#ctx0" brushRef="#br0">8415 9333 0,'0'0'0,"12"0"10,0 0 11,0 0-9,-12 12-9,0 23 3,0 0 2,0 1 2,0-1 1,11 35 3,-11-58-6,0 11 7</inkml:trace>
    </iact:actionData>
  </iact:action>
  <iact:action type="add" startTime="48133">
    <iact:property name="dataType"/>
    <iact:actionData xml:id="d14">
      <inkml:trace xmlns:inkml="http://www.w3.org/2003/InkML" xml:id="stk14" contextRef="#ctx0" brushRef="#br0">8392 9063 0</inkml:trace>
    </iact:actionData>
  </iact:action>
  <iact:action type="add" startTime="48533">
    <iact:property name="dataType"/>
    <iact:actionData xml:id="d15">
      <inkml:trace xmlns:inkml="http://www.w3.org/2003/InkML" xml:id="stk15" contextRef="#ctx0" brushRef="#br0">8568 9286 0,'12'0'48,"23"59"-35,-35-47-1,12 35-3,-12-24 0,0 24-2,0-24 3,0 1-2,0-1-7,0-11 8,0 12 3,0-13-2,0 1-1,-12-35 90,12-13-91,0-11 0,0 24 1,0 11-1,0-23 0,0 23 0,12 1 0,-1-1 9,1 0-3,0 12 3,0 0-2,11 0 2,1 0-10,-13 0 2,25 24 5,-25-13-1,25 25 3,-13-1-6,0 23-1,-23-46 9,0 0-11,0 11 3,0-11 68,-11-12-71,11-23 9</inkml:trace>
    </iact:actionData>
  </iact:action>
  <iact:action type="add" startTime="49407">
    <iact:property name="dataType"/>
    <iact:actionData xml:id="d16">
      <inkml:trace xmlns:inkml="http://www.w3.org/2003/InkML" xml:id="stk16" contextRef="#ctx0" brushRef="#br0">9308 9192 0,'0'-12'30,"-12"12"-6,0 0-9,-35 24-2,35-12 4,1 23-10,11 0 10,0-11-15,-12 11 8,12-12 1,0-11-2,0 12-7,0 23 4,47-1 8,-35-34-8,-1 0 52,1-12-45,0 0-4,0 0 0,-1 0 2,13 0 8,-13 0 14,-11-12-18,0-11-8,0 11 2,-11 0 16,-13 12 3,13 0-1,-13 0-22,1 0 31,-13 12-27,25 0-3,-25-1 3</inkml:trace>
    </iact:actionData>
  </iact:action>
  <iact:action type="add" startTime="50253">
    <iact:property name="dataType"/>
    <iact:actionData xml:id="d17">
      <inkml:trace xmlns:inkml="http://www.w3.org/2003/InkML" xml:id="stk17" contextRef="#ctx0" brushRef="#br0">9484 9321 0,'0'12'40,"0"35"-31,0-35 7,11 11-10,-11-11 1,12 0-1,-12 0 5,35 11-2,-23-23 3,0 12-4,-1-1 1,1-11 11,0 0-11,11 0 6,24-23 0,-35 0-5,0 11-3,-12 0 1,0-23-2,0 23 4,0 0-3,0 1 1,0-13 7,0 12 9,0 1-16,-12 11 8,-11 0-8,-13 0 0,13 0 1,-24 0-1,24 0 1,11 0-2,-23 0 34</inkml:trace>
    </iact:actionData>
  </iact:action>
  <iact:action type="add" startTime="51190">
    <iact:property name="dataType"/>
    <iact:actionData xml:id="d18">
      <inkml:trace xmlns:inkml="http://www.w3.org/2003/InkML" xml:id="stk18" contextRef="#ctx0" brushRef="#br0">8897 9204 0,'0'23'9,"-12"-11"9,12 47-9,0-36-7,-12-11 3,12 35 8,0-35-4,0 47 0,0-48 0,0 24 5,0-23-13,0 0 9,0 23-2,12-23-1,0 0 1,23 23 4,-23-23-2,11-1 0,1 1-1,-1-12 2,1 12 2</inkml:trace>
    </iact:actionData>
  </iact:action>
  <iact:action type="add" startTime="51841">
    <iact:property name="dataType"/>
    <iact:actionData xml:id="d19">
      <inkml:trace xmlns:inkml="http://www.w3.org/2003/InkML" xml:id="stk19" contextRef="#ctx0" brushRef="#br0">9883 9180 0,'35'0'5,"-23"0"4,35 36 7,-12-13-4,-12 48 1,12-24-4,-23 35-7,12-24 10,-13 36 0,-11-47-9,36 36 9,-36-13-1,0-47-3,0 1 1,0-12-3,0 11 6,0-11-6,0 0 2,-12-12 78</inkml:trace>
    </iact:actionData>
  </iact:action>
  <iact:action type="add" startTime="55685">
    <iact:property name="dataType"/>
    <iact:actionData xml:id="d20">
      <inkml:trace xmlns:inkml="http://www.w3.org/2003/InkML" xml:id="stk20" contextRef="#ctx0" brushRef="#br0">8826 11575 0,'-11'12'18,"-1"-12"-3,0 0 2,-11-47-6,23 24 1,0-48 9,0 24-7,0-11-1,0 34-5,58 12 4,13-11-9,23-12 4,23 11 4,-35 13 1,12-13-5,-82 24 5,11 0-7,-11 0 8,0 0 0,-1 35-2,1-11 0,23 58-10,-35-35 3,24 35 8,-12-12-7,-12 13 4,0 34-3,0-35 2,0 0 0,0 24-1,-47 0 0,11-12 1,-46 0 1,35-47 0,24-24-2,-12 12 2,11-35-1,-11 24-2,23-24 2,1 0 0,-1 0 7,0 0 1,-11 0-9,11 0 1,0 0 10,0-35-9,12 11-3,0-35 3,0 48-2,0-36 2,0 35-2,0-12 3,47-58-3,-35 70 1,-12 1 0,12-1 54,-12 24-30,0 46-23,-12 25 0,-23-13-3,11 1 3,-34 22-1,34-69 2,24-12-4,0 11 4,0-11 107,59-12-108,23 0-1,-35 0 4,12 0-4,-12 0 2</inkml:trace>
    </iact:actionData>
  </iact:action>
  <iact:action type="add" startTime="56893">
    <iact:property name="dataType"/>
    <iact:actionData xml:id="d21">
      <inkml:trace xmlns:inkml="http://www.w3.org/2003/InkML" xml:id="stk21" contextRef="#ctx0" brushRef="#br0">9484 11810 0,'11'-11'30,"1"11"-11,12-12-3,11 0-4,23 0-6,-34 12 8,46-23-5,1-24 2,-60 47 5,1-12-4,-12-11 67,-35 11-70,23 0-1</inkml:trace>
    </iact:actionData>
  </iact:action>
  <iact:action type="add" startTime="57297">
    <iact:property name="dataType"/>
    <iact:actionData xml:id="d22">
      <inkml:trace xmlns:inkml="http://www.w3.org/2003/InkML" xml:id="stk22" contextRef="#ctx0" brushRef="#br0">9695 11599 0,'0'23'76,"0"13"-67,12 22 0,-12-11 6,0 24-2,0-48 2,0-11-8</inkml:trace>
    </iact:actionData>
  </iact:action>
  <iact:action type="add" startTime="57822">
    <iact:property name="dataType"/>
    <iact:actionData xml:id="d23">
      <inkml:trace xmlns:inkml="http://www.w3.org/2003/InkML" xml:id="stk23" contextRef="#ctx0" brushRef="#br0">9965 11681 0,'12'-12'19,"-1"12"-6,13 0-1,11 0 1,-23 24-5,-1 11 9,25 24-13,-25-1 6,1-46 3,0-47 71,23-47-61,-35 47-16,12 11-1,-12 1 5,0 11-3,0 0 2,0 0-4</inkml:trace>
    </iact:actionData>
  </iact:action>
  <iact:action type="add" startTime="58431">
    <iact:property name="dataType"/>
    <iact:actionData xml:id="d24">
      <inkml:trace xmlns:inkml="http://www.w3.org/2003/InkML" xml:id="stk24" contextRef="#ctx0" brushRef="#br0">10329 11658 0,'23'0'6,"-11"0"20,0 0 63,-1 0-64,48 0-8,-47 0 3,35-36-5,-47 1-3,0 12-4,0 11 60,-12 12-51,-23 0-10,0 0 1,23 12 16,0-1-15,-11 25 0,11-13 6,0-11-4,-11 0-2,11-1 52,12 1-53,0 12 3,0 11-3,0 0 0,12-23-2,-1 35 2,1-36 4,0 1-5,0-12 10,-1 12-8,13-12-1,23 0 0,0 0 0,11 0 1,-11 0-1,0 0-1,-35 0 9,0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4.76821" units="1/cm"/>
          <inkml:channelProperty channel="Y" name="resolution" value="84.65608" units="1/cm"/>
          <inkml:channelProperty channel="T" name="resolution" value="1" units="1/dev"/>
        </inkml:channelProperties>
      </inkml:inkSource>
      <inkml:timestamp xml:id="ts0" timeString="2022-12-18T02:01:4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46">
    <iact:property name="dataType"/>
    <iact:actionData xml:id="d0">
      <inkml:trace xmlns:inkml="http://www.w3.org/2003/InkML" xml:id="stk0" contextRef="#ctx0" brushRef="#br0">5892 5929 0,'12'0'67,"23"0"-63,70 0 5,1 0-2,94 0 2,46 58 0,48-58 0,128 0-2,83 0 1,164 0 3,-59 0-5,59 0 1,-47 0 0,-176 0 2,-47 0-2,-105 0 0,-24 0 2,-24-35-2,1 12 1,-12-48-1,-48 48 2,13 11-1,-94 12 0,-24 0-1,-35 0 3,-36 0 11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4.76821" units="1/cm"/>
          <inkml:channelProperty channel="Y" name="resolution" value="84.65608" units="1/cm"/>
          <inkml:channelProperty channel="T" name="resolution" value="1" units="1/dev"/>
        </inkml:channelProperties>
      </inkml:inkSource>
      <inkml:timestamp xml:id="ts0" timeString="2022-12-18T02:01:4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4">
    <iact:property name="dataType"/>
    <iact:actionData xml:id="d0">
      <inkml:trace xmlns:inkml="http://www.w3.org/2003/InkML" xml:id="stk0" contextRef="#ctx0" brushRef="#br0">16479 3193 0,'0'12'34,"0"0"-31,12 11 6,0-11 4,-1 0-2,13-1 4,11-11-1,-11 0-3,-13 0-2,1 0-3,23 0 3,-23 0 0,11 0 0,1-23-2,-1-12-2,-23-12 2,0 23 2,0 1-3,0 11 2,0 0 2,0 0-4,-11 12 25,-13 0-7,-23 24-18,35-1 21,1-11-18,-1 0 28,12 0 13,35-1-24,-23-11-6</inkml:trace>
    </iact:actionData>
  </iact:action>
  <iact:action type="add" startTime="4083">
    <iact:property name="dataType"/>
    <iact:actionData xml:id="d1">
      <inkml:trace xmlns:inkml="http://www.w3.org/2003/InkML" xml:id="stk1" contextRef="#ctx0" brushRef="#br0">3908 6457 0,'0'270'61,"0"-164"-60,0 46 6,12-128-1,-12-13 12,23 1-11,-11-12 1,35 0 3,117-35 1,-11-83-1,270-105 2,-165 83-4,-23 46 1,-36 11-1,-81 36 0,-48 1-7,-47 34 5</inkml:trace>
    </iact:actionData>
  </iact:action>
  <iact:action type="add" startTime="4784">
    <iact:property name="dataType"/>
    <iact:actionData xml:id="d2">
      <inkml:trace xmlns:inkml="http://www.w3.org/2003/InkML" xml:id="stk2" contextRef="#ctx0" brushRef="#br0">4284 6739 0,'0'23'11,"0"24"3,0-23-6,0 34 5,0 48-4,0-83-1,12 13 2,-1-36 2,1 0-7,47 0 7,-1 0 0,36-59-3,59-59-6,-24 25 3,47-25 2,47 1 1,-23 35-2,-24-12 1,0 58 1,-59-22-1,-46 34-1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4.76821" units="1/cm"/>
          <inkml:channelProperty channel="Y" name="resolution" value="84.65608" units="1/cm"/>
          <inkml:channelProperty channel="T" name="resolution" value="1" units="1/dev"/>
        </inkml:channelProperties>
      </inkml:inkSource>
      <inkml:timestamp xml:id="ts0" timeString="2022-12-18T02:01:4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75">
    <iact:property name="dataType"/>
    <iact:actionData xml:id="d0">
      <inkml:trace xmlns:inkml="http://www.w3.org/2003/InkML" xml:id="stk0" contextRef="#ctx0" brushRef="#br0">504 4109 0,'-11'-24'55,"-1"24"-41,0 0-3,0-11-3,1 11 11,-13 0-6,12 0-11,-11 0 13,0 0-14,-1-12 7,-46-12 21,58 13-16,-12 11-2,13 11 132,11 72-135,0-1 2,0 94-3,23-70 2,-11 34-1,35 13 4,-47-47-1,12-12-1,-12-71 0,11 12 1</inkml:trace>
    </iact:actionData>
  </iact:action>
  <iact:action type="add" startTime="4815">
    <iact:property name="dataType"/>
    <iact:actionData xml:id="d1">
      <inkml:trace xmlns:inkml="http://www.w3.org/2003/InkML" xml:id="stk1" contextRef="#ctx0" brushRef="#br0">25306 9744 0,'0'12'29,"0"46"-16,0 13-7,0-1 2,-12 1 3,-23-24-1,35 11 1,-12 13 4,12-59-8,-12-1 243,-46-11-240,-236 0 26,212 0-17,0 0-14,35 0 3,12 0 19</inkml:trace>
    </iact:actionData>
  </iact:action>
  <iact:action type="add" startTime="8454">
    <iact:property name="dataType"/>
    <iact:actionData xml:id="d2">
      <inkml:trace xmlns:inkml="http://www.w3.org/2003/InkML" xml:id="stk2" contextRef="#ctx0" brushRef="#br0">7922 8934 0,'24'0'79,"11"0"-75,0 0 5,1 0-3,-1 0 2,47 0 2,-35 0-3,82 0 3,-23 0 2,11 0 2,212 0-7,-188 0 4,-36 0-6,-46 0 2,-47 0-2,-1 0 6,1 0 95,35 0-98,-23 0 1,22-12 0,60 12 17,-59 0-14,59 0-4,-71 0-1,35 0 1,-46 0 2,23 0-3,-24 0 2,36 0-1,-36 0-2,24 0-1,12 0 1,-12 0 8,12 0-6,-36 0-4,12 0 7,-23 0-5,0 0 5</inkml:trace>
    </iact:actionData>
  </iact:action>
  <iact:action type="add" startTime="9670">
    <iact:property name="dataType"/>
    <iact:actionData xml:id="d3">
      <inkml:trace xmlns:inkml="http://www.w3.org/2003/InkML" xml:id="stk3" contextRef="#ctx0" brushRef="#br0">11080 9075 0,'12'0'71,"70"0"-63,-12 0 0,12 0 2,24 0 2,-24 0 6,176 0-8,-140-47-2,-13 47 8,48-12-7,-130 12 4,24 0-12,-23 0 4,11 0 5,-23 0-3,11 0 2,1 0-1,23 0 2,70 0 3,-35 0-2,0 0-2,-11 0-9,-1 0 14,-23 0-8,35 0-2,-35 0 5,-35 0 0,23 0-3,-23 0 8,0 0-6,0 0-2,11 0-1,24-23 4,0 23-3,35-12 3,-23 12 2,11-12-3,-11-11 1,-12 23-3,-24 0-2,24 0 4,-35 0-2,23 0 5,-23 0-5,0 0 1,35 0 3,-12 0-2,12 0-1,11 0 1,-11 0 0,12 0 0,12 0-1,-36-12 2,12 12 0,0 0-3,-24-12 2,-11 12 2,35 0 0,-24 0 0,24 0-7,12 0 6,-36 0 1,36 0-6,-24 0 3,1 0 2,-25 0 1,1 0-4,35 0 1,-35 0 4,23 0-4,-23 0 0,11 0 6,24 0-7,0 0 3,-12 0-3,36 0 1,-48 0 1,24 0 1,12 0 0,-48 0-1,13 0-1,23 0 0,-35 0-1,23 0 5,-23 0-2,11 0-1,24 0 1,-24 0-3,36 0 0,12 0 1,-13 0 2,-22 0-2,34 0 5,-11 0-3,-36 0-1,24 0 4,-35 0-8,46 0 3,-34 0 5,35 0-3,-1 0-1,1 0-4,-12 0 3,12 0 0,23 0 0,-12 0 0,-46 0 0,23 0 4,-24 0-4,24 0 0,-23 0 0,23 0 7,-36 0-9,36 0 4,-23 0-3,23 0 2,35 0-1,-59 0 4,59 0-3,-35 0 0,-23 0-2,46 0 2,-58 0 1,23 0 6,-23 0 1,0 0-2,-1 0-6,13 0 0,-1 0 0,36-23 0,-12 23 1,0 0-1,12 0 0,-1 0 1,13 0-2,-36 0 1,0 0 0,-11 0 0,-13 0 0,25 0 2,-13 0-1,24 0-2,-23 0 0,46 0 1,-35 0 0,0 0 0,24 0 0,-35 0 1,-1 0-2,-11 0 2</inkml:trace>
    </iact:actionData>
  </iact:action>
  <iact:action type="add" startTime="13497">
    <iact:property name="dataType"/>
    <iact:actionData xml:id="d4">
      <inkml:trace xmlns:inkml="http://www.w3.org/2003/InkML" xml:id="stk4" contextRef="#ctx0" brushRef="#br0">19179 9216 0</inkml:trace>
    </iact:actionData>
  </iact:action>
  <iact:action type="add" startTime="15029">
    <iact:property name="dataType"/>
    <iact:actionData xml:id="d5">
      <inkml:trace xmlns:inkml="http://www.w3.org/2003/InkML" xml:id="stk5" contextRef="#ctx0" brushRef="#br0">5540 5072 0,'0'-12'53,"70"12"-48,48 0 10,46 0-4,24 0 4,23 0-13,35 0 13,24 0-14,12 0 5,-35 0-5,-13 0 14,-11 0 0,106 0 1,117-47 13,-305 47-25,35-12 9,-94 12-1,-35 0-1,-82-23 71</inkml:trace>
    </iact:actionData>
  </iact:action>
  <iact:action type="add" startTime="15780">
    <iact:property name="dataType"/>
    <iact:actionData xml:id="d6">
      <inkml:trace xmlns:inkml="http://www.w3.org/2003/InkML" xml:id="stk6" contextRef="#ctx0" brushRef="#br0">5669 4919 0,'23'0'11,"83"0"6,35 0-4,0 0-12,47 0 14,246 0 0,-188 0-14,1 0 6,46 0 10,177 0-2,-259 0-14,-11 0 8,-13 0-1,-22 0 0,-25 0 0,-57 0 1,-60 0-2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4.76821" units="1/cm"/>
          <inkml:channelProperty channel="Y" name="resolution" value="84.65608" units="1/cm"/>
          <inkml:channelProperty channel="T" name="resolution" value="1" units="1/dev"/>
        </inkml:channelProperties>
      </inkml:inkSource>
      <inkml:timestamp xml:id="ts0" timeString="2022-12-18T02:01:42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30">
    <iact:property name="dataType"/>
    <iact:actionData xml:id="d0">
      <inkml:trace xmlns:inkml="http://www.w3.org/2003/InkML" xml:id="stk0" contextRef="#ctx0" brushRef="#br0">1138 5494 0,'0'-35'106,"0"0"-100,0-1 6,0-10-3,-12-1 0,12 0 0,-35 11-1,35-11 2,-23 12-1,-1-35 5,13 46-6,11 13 3,-12-1-5,0 24 99,-11 152-71,23-141-25,0-11 3,0 0-1,0 0-9,11 23 8,25-35 29,57-24-30,48-58 0,129-59-2,-47 47 3,106-35-4,-12-23 1,-24 58 4,-152 0-2,-47 59-2,-82 23-1</inkml:trace>
    </iact:actionData>
  </iact:action>
  <iact:action type="add" startTime="6393">
    <iact:property name="dataType"/>
    <iact:actionData xml:id="d1">
      <inkml:trace xmlns:inkml="http://www.w3.org/2003/InkML" xml:id="stk1" contextRef="#ctx0" brushRef="#br0">12934 8359 0,'0'11'102,"71"-11"-93,46 0 0,48 0 0,-60 0 1,153 0 7,-152 0-6,-24 0 0,-11 0 1,11 0-9,-47 0 6,94 0 7,-35 0 3,-24 0-9,-58 0 10,23 0-7,-11 0-5,23 0 1,-35 0-1,35 0 1,35 0-1,-12 0 1,47 0-1,-34 0 4,-13 0-4,-11 0-1,23 0-1,0 0 0,-23 0 1,46 0 1,13 0-2,-13 0 2,36 0 1,0 0-1,-35 0 5,58 0-10,-47 0 5,48 0 0,-36 0 1,70 0-2,-58 0 1,-12 0 3,-11 0-2,-13 0-3,36 0 1,-23 0 3,-13 0-2,13 0 0,-13 0-1,13 0-1,-13 0 1,-23 0 1,1 0 3,11 0-5,-12 0 1,23 0 1,-11 0 0,-12 0 1,24 0-1,-36 0 1,13 0-2,-60 0 2,24 0-2,12 0 2,-12 0 1,11 0-4,25 0 2,-1 0-1,0 0 2,35 0-2,12 0-1,12-11 3,59 11-2,-95 0 1,60 0 1,-48-36 0,47 36-2,1 0 2,11 0-3,-12 0 3,0 0-1,-34 0-1,69 0 5,-11 0-5,-47 0 5,23 0-7,-58 0 3,-12 0-1,11 0 2,-23 0 0,-11 0-1,-13 0 0,1 0 0,0-11-2,-12 11 1,12-24 0,-24 24 3,23 0-4,-11 0 3,-11 0-2,11 0 2,-24 0-2,47 0 3,-46 0 1,-1 0-4,1 0-1,23 0 0,-35 0 3,-1 0 0,13 0-2,-13 0 228</inkml:trace>
    </iact:actionData>
  </iact:action>
  <iact:action type="add" startTime="10545">
    <iact:property name="dataType"/>
    <iact:actionData xml:id="d2">
      <inkml:trace xmlns:inkml="http://www.w3.org/2003/InkML" xml:id="stk2" contextRef="#ctx0" brushRef="#br0">9695 8687 0,'-35'0'26,"35"106"-20,-24 58 4,24 59-2,0-11 5,0-24-6,-23 35 1,-24-24 0,47-58 0,-35 24 1,35-48 0,0-35 1,0-23 6,0-47-13,0-1 3,0-58 169,0 36-166,0-60 13</inkml:trace>
    </iact:actionData>
  </iact:action>
  <iact:action type="add" startTime="11361">
    <iact:property name="dataType"/>
    <iact:actionData xml:id="d3">
      <inkml:trace xmlns:inkml="http://www.w3.org/2003/InkML" xml:id="stk3" contextRef="#ctx0" brushRef="#br0">9425 10319 0,'-12'12'90,"24"35"-80,0 0-1,-12-35 4,11 23 3,1-23-13,0-1 4,0 1 11,-12-24 71,0 1-81,11-13 0</inkml:trace>
    </iact:actionData>
  </iact:action>
  <iact:action type="add" startTime="11993">
    <iact:property name="dataType"/>
    <iact:actionData xml:id="d4">
      <inkml:trace xmlns:inkml="http://www.w3.org/2003/InkML" xml:id="stk4" contextRef="#ctx0" brushRef="#br0">9648 10225 0,'0'12'17,"0"47"-10,0-12 2,-12-24 2,-23 12-3,35-11 11,-12-1-8,-11 36 19,11-35-22,12-13 2,-12 1-1,12-24 70,0-11-72,0-24-1</inkml:trace>
    </iact:actionData>
  </iact:action>
  <iact:action type="add" startTime="12654">
    <iact:property name="dataType"/>
    <iact:actionData xml:id="d5">
      <inkml:trace xmlns:inkml="http://www.w3.org/2003/InkML" xml:id="stk5" contextRef="#ctx0" brushRef="#br0">9695 8676 0,'0'-12'20,"-12"12"-9,-47 35 21,36 12-26,-59 188-1,70-212 7,12-11 4,0 12-15,-12-13 11,12-34 43,24-24-46,-12 35 1,11-35 1,0 24-6,-11 11 3,12-11 1,11-13 11,-23 25-9,11-13-10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bed9f652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bbed9f652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bf110b985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bf110b985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bed9f65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bed9f65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bed9f65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bed9f65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bbf110b985_2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bbf110b985_2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bf110b985_2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bbf110b985_2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bed9f65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bed9f65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bbed9f652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bbed9f652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bed9f65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bed9f652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 rotWithShape="1">
          <a:blip r:embed="rId2">
            <a:alphaModFix/>
          </a:blip>
          <a:srcRect l="38684"/>
          <a:stretch/>
        </p:blipFill>
        <p:spPr>
          <a:xfrm>
            <a:off x="2291" y="343975"/>
            <a:ext cx="1272100" cy="312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l="38684"/>
          <a:stretch/>
        </p:blipFill>
        <p:spPr>
          <a:xfrm>
            <a:off x="2291" y="1670719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884750" y="959700"/>
            <a:ext cx="5374500" cy="312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11/relationships/inkAction" Target="../ink/inkAction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2.mp4"/><Relationship Id="rId7" Type="http://schemas.openxmlformats.org/officeDocument/2006/relationships/image" Target="../media/image2.png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11/relationships/inkAction" Target="../ink/inkAction1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microsoft.com/office/2011/relationships/inkAction" Target="../ink/inkAction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11/relationships/inkAction" Target="../ink/inkAction3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microsoft.com/office/2011/relationships/inkAction" Target="../ink/inkAction4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108750" y="1578400"/>
            <a:ext cx="5373900" cy="1578900"/>
          </a:xfrm>
          <a:prstGeom prst="rect">
            <a:avLst/>
          </a:prstGeom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2"/>
                </a:solidFill>
              </a:rPr>
              <a:t>e-Yantra : Hola Bot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4060350" y="3205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HB#2998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/>
              <a:t>P-Controller</a:t>
            </a:r>
            <a:endParaRPr sz="3600" b="1"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0" y="1709825"/>
            <a:ext cx="8373299" cy="22145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B5EDCD-C3A3-80C6-8C19-54FB52A718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960" y="1593360"/>
              <a:ext cx="8003160" cy="2219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B5EDCD-C3A3-80C6-8C19-54FB52A71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600" y="1584000"/>
                <a:ext cx="8021880" cy="2237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E68885B7-7F61-ABA7-AF50-C2CA9C7C4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64"/>
    </mc:Choice>
    <mc:Fallback>
      <p:transition spd="slow" advTm="17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ctrTitle"/>
          </p:nvPr>
        </p:nvSpPr>
        <p:spPr>
          <a:xfrm>
            <a:off x="1884750" y="338675"/>
            <a:ext cx="5374500" cy="13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314425" y="1384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/>
              <a:t>Progress so Far</a:t>
            </a:r>
            <a:endParaRPr sz="3600" b="1"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314425" y="2453150"/>
            <a:ext cx="4660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/>
              <a:t>Implementation of controller with simple /</a:t>
            </a:r>
            <a:r>
              <a:rPr lang="en-GB" sz="1800" dirty="0" err="1"/>
              <a:t>cmd_vel</a:t>
            </a:r>
            <a:r>
              <a:rPr lang="en-GB" sz="1800" dirty="0"/>
              <a:t> topic</a:t>
            </a:r>
            <a:endParaRPr sz="1800" dirty="0"/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6">
            <a:alphaModFix/>
          </a:blip>
          <a:srcRect l="-8660" r="8659"/>
          <a:stretch/>
        </p:blipFill>
        <p:spPr>
          <a:xfrm>
            <a:off x="4183546" y="0"/>
            <a:ext cx="52822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314425" y="3522149"/>
            <a:ext cx="4660200" cy="1422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/>
              <a:t>Some Assumptions!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/>
              <a:t>Implementation of controller using three different topic of forces on each wheel</a:t>
            </a:r>
            <a:endParaRPr sz="1800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E6CBB880-5E51-79FF-AAB1-60787EA3821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16"/>
    </mc:Choice>
    <mc:Fallback>
      <p:transition spd="slow" advTm="8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52" grpId="0" build="p"/>
      <p:bldP spid="154" grpId="0" build="p"/>
    </p:bldLst>
  </p:timing>
  <p:extLst>
    <p:ext uri="{3A86A75C-4F4B-4683-9AE1-C65F6400EC91}">
      <p14:laserTraceLst xmlns:p14="http://schemas.microsoft.com/office/powerpoint/2010/main">
        <p14:tracePtLst>
          <p14:tracePt t="77441" x="2697163" y="4997450"/>
          <p14:tracePt t="77605" x="2903538" y="4995863"/>
          <p14:tracePt t="77614" x="3224213" y="4792663"/>
          <p14:tracePt t="77626" x="3354388" y="4670425"/>
          <p14:tracePt t="77638" x="3557588" y="4449763"/>
          <p14:tracePt t="77650" x="3638550" y="4327525"/>
          <p14:tracePt t="77656" x="3671888" y="4256088"/>
          <p14:tracePt t="77673" x="3709988" y="4200525"/>
          <p14:tracePt t="77684" x="3714750" y="4197350"/>
          <p14:tracePt t="77690" x="3722688" y="4184650"/>
          <p14:tracePt t="77701" x="3735388" y="4167188"/>
          <p14:tracePt t="77707" x="3760788" y="4149725"/>
          <p14:tracePt t="77712" x="3803650" y="4129088"/>
          <p14:tracePt t="77722" x="3836988" y="4108450"/>
          <p14:tracePt t="77729" x="3883025" y="4078288"/>
          <p14:tracePt t="77735" x="3887788" y="4078288"/>
          <p14:tracePt t="77742" x="3895725" y="4078288"/>
          <p14:tracePt t="77799" x="3900488" y="4078288"/>
          <p14:tracePt t="77807" x="3900488" y="4095750"/>
          <p14:tracePt t="77815" x="3900488" y="4098925"/>
          <p14:tracePt t="77822" x="3900488" y="4116388"/>
          <p14:tracePt t="77903" x="3908425" y="4124325"/>
          <p14:tracePt t="77912" x="3933825" y="4129088"/>
          <p14:tracePt t="77921" x="3976688" y="4137025"/>
          <p14:tracePt t="77926" x="3997325" y="4149725"/>
          <p14:tracePt t="77937" x="4022725" y="4149725"/>
          <p14:tracePt t="77942" x="4043363" y="4149725"/>
          <p14:tracePt t="77951" x="4081463" y="4149725"/>
          <p14:tracePt t="77958" x="4162425" y="4103688"/>
          <p14:tracePt t="77966" x="4335463" y="3963988"/>
          <p14:tracePt t="77974" x="4627563" y="3702050"/>
          <p14:tracePt t="77982" x="5037138" y="3343275"/>
          <p14:tracePt t="77990" x="5421313" y="3017838"/>
          <p14:tracePt t="78003" x="5827713" y="2671763"/>
          <p14:tracePt t="78008" x="6202363" y="2298700"/>
          <p14:tracePt t="78015" x="6469063" y="1952625"/>
          <p14:tracePt t="78025" x="6642100" y="1639888"/>
          <p14:tracePt t="78033" x="6723063" y="1377950"/>
          <p14:tracePt t="78038" x="6781800" y="1174750"/>
          <p14:tracePt t="78049" x="6815138" y="981075"/>
          <p14:tracePt t="78055" x="6815138" y="819150"/>
          <p14:tracePt t="78068" x="6815138" y="731838"/>
          <p14:tracePt t="78077" x="6802438" y="681038"/>
          <p14:tracePt t="78086" x="6781800" y="638175"/>
          <p14:tracePt t="78097" x="6769100" y="630238"/>
          <p14:tracePt t="78105" x="6761163" y="630238"/>
          <p14:tracePt t="78112" x="6743700" y="630238"/>
          <p14:tracePt t="78121" x="6723063" y="630238"/>
          <p14:tracePt t="78129" x="6702425" y="630238"/>
          <p14:tracePt t="78137" x="6664325" y="630238"/>
          <p14:tracePt t="78141" x="6604000" y="630238"/>
          <p14:tracePt t="78151" x="6545263" y="633413"/>
          <p14:tracePt t="78158" x="6473825" y="642938"/>
          <p14:tracePt t="78166" x="6410325" y="658813"/>
          <p14:tracePt t="78174" x="6351588" y="663575"/>
          <p14:tracePt t="78182" x="6291263" y="671513"/>
          <p14:tracePt t="78189" x="6249988" y="688975"/>
          <p14:tracePt t="78199" x="6219825" y="688975"/>
          <p14:tracePt t="78207" x="6194425" y="688975"/>
          <p14:tracePt t="78223" x="6189663" y="688975"/>
          <p14:tracePt t="78239" x="6176963" y="693738"/>
          <p14:tracePt t="78248" x="6169025" y="696913"/>
          <p14:tracePt t="78255" x="6135688" y="722313"/>
          <p14:tracePt t="78266" x="6097588" y="752475"/>
          <p14:tracePt t="78272" x="6054725" y="798513"/>
          <p14:tracePt t="78282" x="6008688" y="836613"/>
          <p14:tracePt t="78286" x="5970588" y="869950"/>
          <p14:tracePt t="78296" x="5945188" y="908050"/>
          <p14:tracePt t="78306" x="5924550" y="942975"/>
          <p14:tracePt t="78312" x="5915025" y="963613"/>
          <p14:tracePt t="78320" x="5902325" y="996950"/>
          <p14:tracePt t="78326" x="5902325" y="1006475"/>
          <p14:tracePt t="78335" x="5894388" y="1022350"/>
          <p14:tracePt t="78342" x="5894388" y="1031875"/>
          <p14:tracePt t="78351" x="5894388" y="1044575"/>
          <p14:tracePt t="78358" x="5894388" y="1047750"/>
          <p14:tracePt t="78374" x="5894388" y="1052513"/>
          <p14:tracePt t="78390" x="5907088" y="1052513"/>
          <p14:tracePt t="78400" x="5915025" y="1052513"/>
          <p14:tracePt t="78407" x="5932488" y="1052513"/>
          <p14:tracePt t="78423" x="5937250" y="1052513"/>
          <p14:tracePt t="78470" x="5945188" y="1052513"/>
          <p14:tracePt t="78486" x="5953125" y="1052513"/>
          <p14:tracePt t="78504" x="5957888" y="1052513"/>
          <p14:tracePt t="78583" x="5962650" y="1047750"/>
          <p14:tracePt t="78607" x="5962650" y="1044575"/>
          <p14:tracePt t="78616" x="5962650" y="1031875"/>
          <p14:tracePt t="78622" x="5962650" y="1022350"/>
          <p14:tracePt t="78632" x="5949950" y="1014413"/>
          <p14:tracePt t="78639" x="5940425" y="1001713"/>
          <p14:tracePt t="78649" x="5924550" y="989013"/>
          <p14:tracePt t="78655" x="5889625" y="971550"/>
          <p14:tracePt t="78666" x="5856288" y="958850"/>
          <p14:tracePt t="78671" x="5827713" y="950913"/>
          <p14:tracePt t="78682" x="5797550" y="950913"/>
          <p14:tracePt t="78688" x="5734050" y="938213"/>
          <p14:tracePt t="78696" x="5695950" y="938213"/>
          <p14:tracePt t="78704" x="5624513" y="938213"/>
          <p14:tracePt t="78712" x="5576888" y="938213"/>
          <p14:tracePt t="78721" x="5505450" y="938213"/>
          <p14:tracePt t="78726" x="5434013" y="955675"/>
          <p14:tracePt t="78734" x="5391150" y="971550"/>
          <p14:tracePt t="78742" x="5332413" y="993775"/>
          <p14:tracePt t="78751" x="5286375" y="1022350"/>
          <p14:tracePt t="78758" x="5230813" y="1052513"/>
          <p14:tracePt t="78766" x="5197475" y="1082675"/>
          <p14:tracePt t="78775" x="5151438" y="1120775"/>
          <p14:tracePt t="78783" x="5116513" y="1157288"/>
          <p14:tracePt t="78790" x="5087938" y="1192213"/>
          <p14:tracePt t="78799" x="5057775" y="1246188"/>
          <p14:tracePt t="78807" x="5040313" y="1296988"/>
          <p14:tracePt t="78815" x="5024438" y="1360488"/>
          <p14:tracePt t="78822" x="5024438" y="1408113"/>
          <p14:tracePt t="78832" x="5024438" y="1457325"/>
          <p14:tracePt t="78837" x="5024438" y="1500188"/>
          <p14:tracePt t="78848" x="5045075" y="1558925"/>
          <p14:tracePt t="78854" x="5087938" y="1644650"/>
          <p14:tracePt t="78867" x="5133975" y="1708150"/>
          <p14:tracePt t="78871" x="5180013" y="1770063"/>
          <p14:tracePt t="78882" x="5230813" y="1833563"/>
          <p14:tracePt t="78887" x="5278438" y="1897063"/>
          <p14:tracePt t="78896" x="5340350" y="1947863"/>
          <p14:tracePt t="78905" x="5395913" y="1985963"/>
          <p14:tracePt t="78913" x="5467350" y="2028825"/>
          <p14:tracePt t="78920" x="5553075" y="2049463"/>
          <p14:tracePt t="78927" x="5627688" y="2049463"/>
          <p14:tracePt t="78936" x="5716588" y="2049463"/>
          <p14:tracePt t="78942" x="5822950" y="2049463"/>
          <p14:tracePt t="78951" x="5907088" y="2033588"/>
          <p14:tracePt t="78958" x="5988050" y="1990725"/>
          <p14:tracePt t="78965" x="6051550" y="1939925"/>
          <p14:tracePt t="78974" x="6089650" y="1897063"/>
          <p14:tracePt t="78982" x="6118225" y="1843088"/>
          <p14:tracePt t="78991" x="6143625" y="1754188"/>
          <p14:tracePt t="78999" x="6151563" y="1665288"/>
          <p14:tracePt t="79007" x="6151563" y="1555750"/>
          <p14:tracePt t="79015" x="6148388" y="1457325"/>
          <p14:tracePt t="79023" x="6122988" y="1357313"/>
          <p14:tracePt t="79033" x="6064250" y="1263650"/>
          <p14:tracePt t="79039" x="6016625" y="1208088"/>
          <p14:tracePt t="79049" x="5957888" y="1141413"/>
          <p14:tracePt t="79054" x="5886450" y="1095375"/>
          <p14:tracePt t="79070" x="5815013" y="1060450"/>
          <p14:tracePt t="79074" x="5713413" y="1035050"/>
          <p14:tracePt t="79084" x="5624513" y="1027113"/>
          <p14:tracePt t="79088" x="5535613" y="1027113"/>
          <p14:tracePt t="79096" x="5446713" y="1027113"/>
          <p14:tracePt t="79104" x="5378450" y="1031875"/>
          <p14:tracePt t="79112" x="5307013" y="1065213"/>
          <p14:tracePt t="79121" x="5289550" y="1082675"/>
          <p14:tracePt t="79126" x="5253038" y="1116013"/>
          <p14:tracePt t="79135" x="5248275" y="1141413"/>
          <p14:tracePt t="79142" x="5235575" y="1174750"/>
          <p14:tracePt t="79152" x="5235575" y="1195388"/>
          <p14:tracePt t="79157" x="5235575" y="1225550"/>
          <p14:tracePt t="79167" x="5235575" y="1246188"/>
          <p14:tracePt t="79174" x="5235575" y="1268413"/>
          <p14:tracePt t="79181" x="5240338" y="1284288"/>
          <p14:tracePt t="79190" x="5248275" y="1309688"/>
          <p14:tracePt t="79199" x="5248275" y="1314450"/>
          <p14:tracePt t="79208" x="5256213" y="1322388"/>
          <p14:tracePt t="79216" x="5260975" y="1331913"/>
          <p14:tracePt t="79302" x="5265738" y="1335088"/>
          <p14:tracePt t="79398" x="5286375" y="1335088"/>
          <p14:tracePt t="79406" x="5307013" y="1335088"/>
          <p14:tracePt t="79415" x="5337175" y="1335088"/>
          <p14:tracePt t="79425" x="5365750" y="1335088"/>
          <p14:tracePt t="79434" x="5395913" y="1335088"/>
          <p14:tracePt t="79440" x="5438775" y="1335088"/>
          <p14:tracePt t="79451" x="5489575" y="1335088"/>
          <p14:tracePt t="79457" x="5548313" y="1335088"/>
          <p14:tracePt t="79468" x="5586413" y="1335088"/>
          <p14:tracePt t="79478" x="5645150" y="1335088"/>
          <p14:tracePt t="79490" x="5716588" y="1335088"/>
          <p14:tracePt t="79504" x="5764213" y="1335088"/>
          <p14:tracePt t="79512" x="5780088" y="1335088"/>
          <p14:tracePt t="79522" x="5797550" y="1322388"/>
          <p14:tracePt t="79529" x="5822950" y="1296988"/>
          <p14:tracePt t="79537" x="5856288" y="1263650"/>
          <p14:tracePt t="79542" x="5881688" y="1238250"/>
          <p14:tracePt t="79553" x="5911850" y="1192213"/>
          <p14:tracePt t="79558" x="5937250" y="1141413"/>
          <p14:tracePt t="79567" x="5940425" y="1108075"/>
          <p14:tracePt t="79574" x="5940425" y="1077913"/>
          <p14:tracePt t="79584" x="5940425" y="1044575"/>
          <p14:tracePt t="79590" x="5940425" y="1031875"/>
          <p14:tracePt t="79602" x="5915025" y="1009650"/>
          <p14:tracePt t="79606" x="5881688" y="989013"/>
          <p14:tracePt t="79617" x="5830888" y="989013"/>
          <p14:tracePt t="79622" x="5789613" y="989013"/>
          <p14:tracePt t="79633" x="5721350" y="989013"/>
          <p14:tracePt t="79639" x="5611813" y="1001713"/>
          <p14:tracePt t="79649" x="5497513" y="1060450"/>
          <p14:tracePt t="79655" x="5365750" y="1120775"/>
          <p14:tracePt t="79665" x="5243513" y="1200150"/>
          <p14:tracePt t="79672" x="5138738" y="1289050"/>
          <p14:tracePt t="79687" x="5062538" y="1365250"/>
          <p14:tracePt t="79690" x="4999038" y="1474788"/>
          <p14:tracePt t="79697" x="4965700" y="1563688"/>
          <p14:tracePt t="79703" x="4965700" y="1635125"/>
          <p14:tracePt t="79712" x="4965700" y="1711325"/>
          <p14:tracePt t="79718" x="4965700" y="1800225"/>
          <p14:tracePt t="79727" x="4986338" y="1871663"/>
          <p14:tracePt t="79735" x="5032375" y="1957388"/>
          <p14:tracePt t="79742" x="5091113" y="2036763"/>
          <p14:tracePt t="79752" x="5154613" y="2105025"/>
          <p14:tracePt t="79758" x="5265738" y="2168525"/>
          <p14:tracePt t="79765" x="5416550" y="2232025"/>
          <p14:tracePt t="79779" x="5573713" y="2260600"/>
          <p14:tracePt t="79785" x="5759450" y="2273300"/>
          <p14:tracePt t="79790" x="5919788" y="2273300"/>
          <p14:tracePt t="79799" x="6064250" y="2273300"/>
          <p14:tracePt t="79806" x="6202363" y="2235200"/>
          <p14:tracePt t="79816" x="6326188" y="2155825"/>
          <p14:tracePt t="79823" x="6392863" y="2084388"/>
          <p14:tracePt t="79833" x="6438900" y="1998663"/>
          <p14:tracePt t="79839" x="6456363" y="1919288"/>
          <p14:tracePt t="79849" x="6456363" y="1820863"/>
          <p14:tracePt t="79855" x="6456363" y="1716088"/>
          <p14:tracePt t="79865" x="6435725" y="1614488"/>
          <p14:tracePt t="79871" x="6380163" y="1508125"/>
          <p14:tracePt t="79882" x="6329363" y="1411288"/>
          <p14:tracePt t="79887" x="6291263" y="1357313"/>
          <p14:tracePt t="79896" x="6253163" y="1309688"/>
          <p14:tracePt t="79905" x="6189663" y="1281113"/>
          <p14:tracePt t="79913" x="6127750" y="1255713"/>
          <p14:tracePt t="79918" x="6059488" y="1243013"/>
          <p14:tracePt t="79925" x="6000750" y="1243013"/>
          <p14:tracePt t="79936" x="5927725" y="1243013"/>
          <p14:tracePt t="79942" x="5881688" y="1243013"/>
          <p14:tracePt t="79950" x="5840413" y="1243013"/>
          <p14:tracePt t="79958" x="5810250" y="1243013"/>
          <p14:tracePt t="79965" x="5767388" y="1250950"/>
          <p14:tracePt t="79974" x="5754688" y="1250950"/>
          <p14:tracePt t="79981" x="5746750" y="1255713"/>
          <p14:tracePt t="80015" x="5738813" y="1258888"/>
          <p14:tracePt t="80145" x="5734050" y="1263650"/>
          <p14:tracePt t="80156" x="5734050" y="1268413"/>
          <p14:tracePt t="80162" x="5734050" y="1271588"/>
          <p14:tracePt t="80166" x="5734050" y="1281113"/>
          <p14:tracePt t="80176" x="5759450" y="1314450"/>
          <p14:tracePt t="80184" x="5805488" y="1335088"/>
          <p14:tracePt t="80191" x="5868988" y="1377950"/>
          <p14:tracePt t="80198" x="5949950" y="1428750"/>
          <p14:tracePt t="80206" x="6072188" y="1482725"/>
          <p14:tracePt t="80216" x="6300788" y="1584325"/>
          <p14:tracePt t="80223" x="6588125" y="1677988"/>
          <p14:tracePt t="80233" x="6942138" y="1766888"/>
          <p14:tracePt t="80240" x="7297738" y="1833563"/>
          <p14:tracePt t="80249" x="7689850" y="1893888"/>
          <p14:tracePt t="80255" x="8139113" y="1952625"/>
          <p14:tracePt t="80267" x="8518525" y="1952625"/>
          <p14:tracePt t="80271" x="8861425" y="1952625"/>
          <p14:tracePt t="80284" x="9118600" y="1952625"/>
          <p14:tracePt t="80441" x="9042400" y="1263650"/>
          <p14:tracePt t="80452" x="8953500" y="1284288"/>
          <p14:tracePt t="80458" x="8864600" y="1309688"/>
          <p14:tracePt t="80471" x="8662988" y="1408113"/>
          <p14:tracePt t="80482" x="8561388" y="1470025"/>
          <p14:tracePt t="80487" x="8442325" y="1538288"/>
          <p14:tracePt t="80501" x="8340725" y="1614488"/>
          <p14:tracePt t="80505" x="8251825" y="1682750"/>
          <p14:tracePt t="80509" x="8175625" y="1749425"/>
          <p14:tracePt t="80522" x="8121650" y="1812925"/>
          <p14:tracePt t="80528" x="8088313" y="1876425"/>
          <p14:tracePt t="80538" x="8083550" y="1957388"/>
          <p14:tracePt t="80546" x="8075613" y="2008188"/>
          <p14:tracePt t="80551" x="8096250" y="2079625"/>
          <p14:tracePt t="80563" x="8134350" y="2143125"/>
          <p14:tracePt t="80568" x="8180388" y="2206625"/>
          <p14:tracePt t="80579" x="8235950" y="2260600"/>
          <p14:tracePt t="80584" x="8332788" y="2311400"/>
          <p14:tracePt t="80592" x="8421688" y="2354263"/>
          <p14:tracePt t="80601" x="8513763" y="2371725"/>
          <p14:tracePt t="80606" x="8637588" y="2379663"/>
          <p14:tracePt t="80619" x="8755063" y="2379663"/>
          <p14:tracePt t="80623" x="8899525" y="2379663"/>
          <p14:tracePt t="80634" x="9055100" y="2354263"/>
          <p14:tracePt t="80806" x="9110663" y="1344613"/>
          <p14:tracePt t="80813" x="9105900" y="1347788"/>
          <p14:tracePt t="80827" x="9088438" y="1370013"/>
          <p14:tracePt t="80838" x="9047163" y="1446213"/>
          <p14:tracePt t="80849" x="9017000" y="1492250"/>
          <p14:tracePt t="80858" x="8983663" y="1563688"/>
          <p14:tracePt t="80868" x="8932863" y="1657350"/>
          <p14:tracePt t="80883" x="8831263" y="1846263"/>
          <p14:tracePt t="80896" x="8650288" y="2112963"/>
          <p14:tracePt t="80902" x="8582025" y="2227263"/>
          <p14:tracePt t="80915" x="8493125" y="2336800"/>
          <p14:tracePt t="80922" x="8388350" y="2463800"/>
          <p14:tracePt t="80930" x="8261350" y="2662238"/>
          <p14:tracePt t="80945" x="8020050" y="3025775"/>
          <p14:tracePt t="80964" x="7862888" y="3221038"/>
          <p14:tracePt t="80983" x="7750175" y="3351213"/>
          <p14:tracePt t="80996" x="7661275" y="3486150"/>
          <p14:tracePt t="81003" x="7631113" y="3533775"/>
          <p14:tracePt t="81014" x="7572375" y="3638550"/>
          <p14:tracePt t="81025" x="7559675" y="3673475"/>
          <p14:tracePt t="81035" x="7551738" y="3694113"/>
          <p14:tracePt t="81048" x="7542213" y="3709988"/>
          <p14:tracePt t="81090" x="7539038" y="3709988"/>
          <p14:tracePt t="81097" x="7529513" y="3673475"/>
          <p14:tracePt t="81104" x="7500938" y="3600450"/>
          <p14:tracePt t="81109" x="7483475" y="3521075"/>
          <p14:tracePt t="81123" x="7440613" y="3427413"/>
          <p14:tracePt t="81133" x="7381875" y="3343275"/>
          <p14:tracePt t="81139" x="7318375" y="3279775"/>
          <p14:tracePt t="81147" x="7242175" y="3221038"/>
          <p14:tracePt t="81152" x="7153275" y="3182938"/>
          <p14:tracePt t="81157" x="7051675" y="3157538"/>
          <p14:tracePt t="81168" x="6954838" y="3148013"/>
          <p14:tracePt t="81172" x="6832600" y="3148013"/>
          <p14:tracePt t="81187" x="6735763" y="3148013"/>
          <p14:tracePt t="81192" x="6667500" y="3157538"/>
          <p14:tracePt t="81199" x="6596063" y="3190875"/>
          <p14:tracePt t="81206" x="6519863" y="3259138"/>
          <p14:tracePt t="81219" x="6499225" y="3300413"/>
          <p14:tracePt t="81223" x="6473825" y="3381375"/>
          <p14:tracePt t="81234" x="6456363" y="3460750"/>
          <p14:tracePt t="81240" x="6456363" y="3549650"/>
          <p14:tracePt t="81257" x="6456363" y="3727450"/>
          <p14:tracePt t="81266" x="6477000" y="3816350"/>
          <p14:tracePt t="81273" x="6502400" y="3879850"/>
          <p14:tracePt t="81286" x="6557963" y="3951288"/>
          <p14:tracePt t="81288" x="6604000" y="4006850"/>
          <p14:tracePt t="81296" x="6651625" y="4052888"/>
          <p14:tracePt t="81304" x="6723063" y="4086225"/>
          <p14:tracePt t="81312" x="6794500" y="4116388"/>
          <p14:tracePt t="81318" x="6865938" y="4124325"/>
          <p14:tracePt t="81329" x="6926263" y="4124325"/>
          <p14:tracePt t="81333" x="6992938" y="4124325"/>
          <p14:tracePt t="81342" x="7064375" y="4111625"/>
          <p14:tracePt t="81351" x="7107238" y="4098925"/>
          <p14:tracePt t="81358" x="7150100" y="4078288"/>
          <p14:tracePt t="81367" x="7165975" y="4060825"/>
          <p14:tracePt t="81374" x="7183438" y="4044950"/>
          <p14:tracePt t="81382" x="7188200" y="4040188"/>
          <p14:tracePt t="81390" x="7191375" y="4035425"/>
          <p14:tracePt t="81399" x="7191375" y="4032250"/>
          <p14:tracePt t="81511" x="7196138" y="4027488"/>
          <p14:tracePt t="81518" x="7200900" y="4022725"/>
          <p14:tracePt t="81526" x="7213600" y="4014788"/>
          <p14:tracePt t="81535" x="7229475" y="3989388"/>
          <p14:tracePt t="81542" x="7242175" y="3956050"/>
          <p14:tracePt t="81551" x="7254875" y="3938588"/>
          <p14:tracePt t="81559" x="7259638" y="3900488"/>
          <p14:tracePt t="81567" x="7277100" y="3829050"/>
          <p14:tracePt t="81575" x="7292975" y="3757613"/>
          <p14:tracePt t="81583" x="7292975" y="3673475"/>
          <p14:tracePt t="81591" x="7292975" y="3584575"/>
          <p14:tracePt t="81598" x="7292975" y="3448050"/>
          <p14:tracePt t="81606" x="7292975" y="3287713"/>
          <p14:tracePt t="81614" x="7272338" y="3055938"/>
          <p14:tracePt t="81621" x="7226300" y="2860675"/>
          <p14:tracePt t="81631" x="7200900" y="2743200"/>
          <p14:tracePt t="81638" x="7153275" y="2582863"/>
          <p14:tracePt t="81648" x="7094538" y="2451100"/>
          <p14:tracePt t="81654" x="7048500" y="2341563"/>
          <p14:tracePt t="81665" x="6985000" y="2239963"/>
          <p14:tracePt t="81671" x="6934200" y="2143125"/>
          <p14:tracePt t="81681" x="6891338" y="2079625"/>
          <p14:tracePt t="81687" x="6853238" y="2008188"/>
          <p14:tracePt t="81696" x="6824663" y="1960563"/>
          <p14:tracePt t="81704" x="6802438" y="1919288"/>
          <p14:tracePt t="81711" x="6764338" y="1863725"/>
          <p14:tracePt t="81720" x="6743700" y="1830388"/>
          <p14:tracePt t="81725" x="6715125" y="1795463"/>
          <p14:tracePt t="81737" x="6692900" y="1770063"/>
          <p14:tracePt t="81742" x="6667500" y="1741488"/>
          <p14:tracePt t="81751" x="6634163" y="1720850"/>
          <p14:tracePt t="81757" x="6616700" y="1711325"/>
          <p14:tracePt t="81765" x="6575425" y="1682750"/>
          <p14:tracePt t="81774" x="6562725" y="1677988"/>
          <p14:tracePt t="81780" x="6545263" y="1673225"/>
          <p14:tracePt t="81789" x="6519863" y="1660525"/>
          <p14:tracePt t="81797" x="6494463" y="1647825"/>
          <p14:tracePt t="81806" x="6464300" y="1644650"/>
          <p14:tracePt t="81814" x="6451600" y="1631950"/>
          <p14:tracePt t="81821" x="6435725" y="1627188"/>
          <p14:tracePt t="81831" x="6430963" y="1622425"/>
          <p14:tracePt t="81838" x="6427788" y="1619250"/>
          <p14:tracePt t="81848" x="6418263" y="1609725"/>
          <p14:tracePt t="81854" x="6415088" y="1606550"/>
          <p14:tracePt t="81864" x="6405563" y="1601788"/>
          <p14:tracePt t="81870" x="6389688" y="1589088"/>
          <p14:tracePt t="81881" x="6380163" y="1576388"/>
          <p14:tracePt t="81887" x="6364288" y="1571625"/>
          <p14:tracePt t="81895" x="6346825" y="1555750"/>
          <p14:tracePt t="81903" x="6334125" y="1546225"/>
          <p14:tracePt t="81909" x="6316663" y="1530350"/>
          <p14:tracePt t="81919" x="6308725" y="1517650"/>
          <p14:tracePt t="81925" x="6303963" y="1508125"/>
          <p14:tracePt t="81935" x="6300788" y="1504950"/>
          <p14:tracePt t="81942" x="6291263" y="1495425"/>
          <p14:tracePt t="81951" x="6283325" y="1470025"/>
          <p14:tracePt t="81958" x="6278563" y="1466850"/>
          <p14:tracePt t="81966" x="6265863" y="1454150"/>
          <p14:tracePt t="81974" x="6257925" y="1441450"/>
          <p14:tracePt t="81982" x="6253163" y="1433513"/>
          <p14:tracePt t="81991" x="6249988" y="1428750"/>
          <p14:tracePt t="81999" x="6245225" y="1420813"/>
          <p14:tracePt t="82007" x="6232525" y="1408113"/>
          <p14:tracePt t="82016" x="6227763" y="1390650"/>
          <p14:tracePt t="82023" x="6224588" y="1373188"/>
          <p14:tracePt t="82032" x="6215063" y="1365250"/>
          <p14:tracePt t="82039" x="6215063" y="1357313"/>
          <p14:tracePt t="82048" x="6207125" y="1339850"/>
          <p14:tracePt t="82055" x="6202363" y="1327150"/>
          <p14:tracePt t="82068" x="6189663" y="1319213"/>
          <p14:tracePt t="82073" x="6181725" y="1306513"/>
          <p14:tracePt t="82084" x="6169025" y="1296988"/>
          <p14:tracePt t="82088" x="6161088" y="1284288"/>
          <p14:tracePt t="82096" x="6143625" y="1268413"/>
          <p14:tracePt t="82105" x="6118225" y="1258888"/>
          <p14:tracePt t="82113" x="6092825" y="1250950"/>
          <p14:tracePt t="82121" x="6059488" y="1230313"/>
          <p14:tracePt t="82127" x="6026150" y="1217613"/>
          <p14:tracePt t="82137" x="5983288" y="1204913"/>
          <p14:tracePt t="82142" x="5932488" y="1195388"/>
          <p14:tracePt t="82153" x="5873750" y="1195388"/>
          <p14:tracePt t="82158" x="5805488" y="1195388"/>
          <p14:tracePt t="82166" x="5726113" y="1195388"/>
          <p14:tracePt t="82174" x="5657850" y="1195388"/>
          <p14:tracePt t="82183" x="5576888" y="1195388"/>
          <p14:tracePt t="82189" x="5518150" y="1195388"/>
          <p14:tracePt t="82199" x="5451475" y="1195388"/>
          <p14:tracePt t="82206" x="5387975" y="1208088"/>
          <p14:tracePt t="82216" x="5345113" y="1220788"/>
          <p14:tracePt t="82223" x="5294313" y="1250950"/>
          <p14:tracePt t="82232" x="5248275" y="1271588"/>
          <p14:tracePt t="82239" x="5214938" y="1301750"/>
          <p14:tracePt t="82248" x="5151438" y="1352550"/>
          <p14:tracePt t="82254" x="5103813" y="1395413"/>
          <p14:tracePt t="82265" x="5075238" y="1441450"/>
          <p14:tracePt t="82271" x="5032375" y="1512888"/>
          <p14:tracePt t="82281" x="5019675" y="1584325"/>
          <p14:tracePt t="82288" x="4994275" y="1673225"/>
          <p14:tracePt t="82296" x="4994275" y="1733550"/>
          <p14:tracePt t="82306" x="4994275" y="1812925"/>
          <p14:tracePt t="82312" x="4994275" y="1871663"/>
          <p14:tracePt t="82318" x="5002213" y="1931988"/>
          <p14:tracePt t="82325" x="5037138" y="1995488"/>
          <p14:tracePt t="82335" x="5075238" y="2049463"/>
          <p14:tracePt t="82341" x="5121275" y="2105025"/>
          <p14:tracePt t="82351" x="5167313" y="2143125"/>
          <p14:tracePt t="82357" x="5240338" y="2168525"/>
          <p14:tracePt t="82368" x="5307013" y="2176463"/>
          <p14:tracePt t="82374" x="5387975" y="2176463"/>
          <p14:tracePt t="82381" x="5464175" y="2176463"/>
          <p14:tracePt t="82390" x="5535613" y="2155825"/>
          <p14:tracePt t="82399" x="5599113" y="2125663"/>
          <p14:tracePt t="82407" x="5675313" y="2074863"/>
          <p14:tracePt t="82416" x="5729288" y="2028825"/>
          <p14:tracePt t="82422" x="5792788" y="1970088"/>
          <p14:tracePt t="82432" x="5822950" y="1919288"/>
          <p14:tracePt t="82438" x="5861050" y="1863725"/>
          <p14:tracePt t="82448" x="5876925" y="1800225"/>
          <p14:tracePt t="82454" x="5899150" y="1741488"/>
          <p14:tracePt t="82466" x="5907088" y="1670050"/>
          <p14:tracePt t="82471" x="5907088" y="1619250"/>
          <p14:tracePt t="82481" x="5907088" y="1581150"/>
          <p14:tracePt t="82487" x="5907088" y="1550988"/>
          <p14:tracePt t="82498" x="5907088" y="1525588"/>
          <p14:tracePt t="82504" x="5902325" y="1504950"/>
          <p14:tracePt t="82512" x="5894388" y="1492250"/>
          <p14:tracePt t="82521" x="5889625" y="1482725"/>
          <p14:tracePt t="82526" x="5873750" y="1466850"/>
          <p14:tracePt t="82542" x="5868988" y="1462088"/>
          <p14:tracePt t="82574" x="5861050" y="1462088"/>
          <p14:tracePt t="82800" x="5919788" y="1462088"/>
          <p14:tracePt t="82807" x="6199188" y="1741488"/>
          <p14:tracePt t="82818" x="6731000" y="2011363"/>
          <p14:tracePt t="82828" x="7412038" y="2260600"/>
          <p14:tracePt t="82855" x="9136063" y="2595563"/>
          <p14:tracePt t="83032" x="9085263" y="1703388"/>
          <p14:tracePt t="83039" x="9059863" y="1716088"/>
          <p14:tracePt t="83057" x="9004300" y="1779588"/>
          <p14:tracePt t="83072" x="8996363" y="1808163"/>
          <p14:tracePt t="83084" x="8988425" y="1833563"/>
          <p14:tracePt t="83090" x="8988425" y="1851025"/>
          <p14:tracePt t="83096" x="8988425" y="1858963"/>
          <p14:tracePt t="83104" x="8988425" y="1863725"/>
          <p14:tracePt t="83110" x="8988425" y="1868488"/>
          <p14:tracePt t="83118" x="8996363" y="1876425"/>
          <p14:tracePt t="83125" x="9004300" y="1876425"/>
          <p14:tracePt t="83161" x="9047163" y="1851025"/>
          <p14:tracePt t="83207" x="9021763" y="1868488"/>
          <p14:tracePt t="83217" x="8950325" y="1927225"/>
          <p14:tracePt t="83228" x="8874125" y="1990725"/>
          <p14:tracePt t="83241" x="8640763" y="2206625"/>
          <p14:tracePt t="83253" x="8493125" y="2333625"/>
          <p14:tracePt t="83257" x="8378825" y="2433638"/>
          <p14:tracePt t="83265" x="8256588" y="2582863"/>
          <p14:tracePt t="83273" x="8147050" y="2709863"/>
          <p14:tracePt t="83285" x="8053388" y="2835275"/>
          <p14:tracePt t="83291" x="7964488" y="2992438"/>
          <p14:tracePt t="83301" x="7905750" y="3122613"/>
          <p14:tracePt t="83307" x="7859713" y="3233738"/>
          <p14:tracePt t="83317" x="7808913" y="3360738"/>
          <p14:tracePt t="83323" x="7775575" y="3465513"/>
          <p14:tracePt t="83329" x="7750175" y="3546475"/>
          <p14:tracePt t="83335" x="7727950" y="3617913"/>
          <p14:tracePt t="83344" x="7720013" y="3656013"/>
          <p14:tracePt t="83351" x="7707313" y="3702050"/>
          <p14:tracePt t="83358" x="7699375" y="3709988"/>
          <p14:tracePt t="83390" x="7694613" y="3709988"/>
          <p14:tracePt t="83398" x="7686675" y="3689350"/>
          <p14:tracePt t="83406" x="7656513" y="3635375"/>
          <p14:tracePt t="83415" x="7613650" y="3584575"/>
          <p14:tracePt t="83424" x="7588250" y="3554413"/>
          <p14:tracePt t="83434" x="7542213" y="3508375"/>
          <p14:tracePt t="83440" x="7491413" y="3495675"/>
          <p14:tracePt t="83448" x="7440613" y="3478213"/>
          <p14:tracePt t="83454" x="7369175" y="3465513"/>
          <p14:tracePt t="83466" x="7272338" y="3465513"/>
          <p14:tracePt t="83471" x="7191375" y="3465513"/>
          <p14:tracePt t="83482" x="7115175" y="3465513"/>
          <p14:tracePt t="83487" x="7043738" y="3465513"/>
          <p14:tracePt t="83496" x="7013575" y="3465513"/>
          <p14:tracePt t="83504" x="7000875" y="3478213"/>
          <p14:tracePt t="83512" x="6992938" y="3486150"/>
          <p14:tracePt t="83521" x="6992938" y="3495675"/>
          <p14:tracePt t="83526" x="6992938" y="3511550"/>
          <p14:tracePt t="83537" x="6992938" y="3529013"/>
          <p14:tracePt t="83542" x="6992938" y="3549650"/>
          <p14:tracePt t="83551" x="6992938" y="3571875"/>
          <p14:tracePt t="83558" x="6997700" y="3584575"/>
          <p14:tracePt t="83566" x="6997700" y="3605213"/>
          <p14:tracePt t="83574" x="6997700" y="3609975"/>
          <p14:tracePt t="83585" x="6997700" y="3617913"/>
          <p14:tracePt t="83589" x="6997700" y="3622675"/>
          <p14:tracePt t="83663" x="7000875" y="3625850"/>
          <p14:tracePt t="83695" x="7000875" y="3617913"/>
          <p14:tracePt t="84579" x="7000875" y="3613150"/>
          <p14:tracePt t="84589" x="7000875" y="3609975"/>
          <p14:tracePt t="84601" x="7000875" y="3605213"/>
          <p14:tracePt t="84608" x="7000875" y="3600450"/>
          <p14:tracePt t="84641" x="7005638" y="3597275"/>
          <p14:tracePt t="84656" x="7013575" y="3597275"/>
          <p14:tracePt t="84673" x="7018338" y="3597275"/>
          <p14:tracePt t="84697" x="7035800" y="3508375"/>
          <p14:tracePt t="84704" x="7035800" y="3486150"/>
          <p14:tracePt t="84710" x="7023100" y="3460750"/>
          <p14:tracePt t="84730" x="7005638" y="3452813"/>
          <p14:tracePt t="84753" x="6989763" y="3452813"/>
          <p14:tracePt t="84759" x="6980238" y="3452813"/>
          <p14:tracePt t="84766" x="6964363" y="3444875"/>
          <p14:tracePt t="84775" x="6946900" y="3444875"/>
          <p14:tracePt t="84782" x="6888163" y="3444875"/>
          <p14:tracePt t="84790" x="6789738" y="3444875"/>
          <p14:tracePt t="84800" x="6638925" y="3444875"/>
          <p14:tracePt t="84807" x="6427788" y="3409950"/>
          <p14:tracePt t="84816" x="6161088" y="3397250"/>
          <p14:tracePt t="84823" x="5818188" y="3384550"/>
          <p14:tracePt t="84831" x="5497513" y="3384550"/>
          <p14:tracePt t="84838" x="5095875" y="3384550"/>
          <p14:tracePt t="84849" x="4795838" y="3384550"/>
          <p14:tracePt t="84854" x="4516438" y="3384550"/>
          <p14:tracePt t="84865" x="4254500" y="3384550"/>
          <p14:tracePt t="84871" x="3875088" y="3384550"/>
          <p14:tracePt t="84882" x="3532188" y="3384550"/>
          <p14:tracePt t="84887" x="3211513" y="3384550"/>
          <p14:tracePt t="84898" x="2954338" y="3384550"/>
          <p14:tracePt t="84905" x="2771775" y="3384550"/>
          <p14:tracePt t="84912" x="2670175" y="3384550"/>
          <p14:tracePt t="84921" x="2593975" y="3389313"/>
          <p14:tracePt t="84927" x="2560638" y="3389313"/>
          <p14:tracePt t="84935" x="2540000" y="3389313"/>
          <p14:tracePt t="84998" x="2552700" y="3376613"/>
          <p14:tracePt t="85007" x="2644775" y="3335338"/>
          <p14:tracePt t="85014" x="2805113" y="3271838"/>
          <p14:tracePt t="85025" x="3038475" y="3157538"/>
          <p14:tracePt t="85036" x="3405188" y="3009900"/>
          <p14:tracePt t="85042" x="3735388" y="2865438"/>
          <p14:tracePt t="85049" x="4017963" y="2771775"/>
          <p14:tracePt t="85054" x="4241800" y="2697163"/>
          <p14:tracePt t="85082" x="4475163" y="2582863"/>
          <p14:tracePt t="85087" x="4487863" y="2578100"/>
          <p14:tracePt t="85318" x="4500563" y="2578100"/>
          <p14:tracePt t="85331" x="4605338" y="2570163"/>
          <p14:tracePt t="85336" x="4800600" y="2535238"/>
          <p14:tracePt t="85343" x="5049838" y="2509838"/>
          <p14:tracePt t="85352" x="5286375" y="2463800"/>
          <p14:tracePt t="85359" x="5426075" y="2433638"/>
          <p14:tracePt t="85371" x="5514975" y="2409825"/>
          <p14:tracePt t="85375" x="5543550" y="2409825"/>
          <p14:tracePt t="85387" x="5576888" y="2397125"/>
          <p14:tracePt t="85396" x="5619750" y="2397125"/>
          <p14:tracePt t="85403" x="5649913" y="2387600"/>
          <p14:tracePt t="85412" x="5700713" y="2379663"/>
          <p14:tracePt t="85416" x="5741988" y="2374900"/>
          <p14:tracePt t="85433" x="5848350" y="2346325"/>
          <p14:tracePt t="85447" x="5876925" y="2336800"/>
          <p14:tracePt t="85457" x="5940425" y="2324100"/>
          <p14:tracePt t="85472" x="5975350" y="2320925"/>
          <p14:tracePt t="85490" x="6000750" y="2308225"/>
          <p14:tracePt t="85504" x="6003925" y="23082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628625" y="1527574"/>
            <a:ext cx="4019700" cy="3407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What are specs of our model?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/>
              <a:t>What are the variables in our bot ?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/>
              <a:t>What are the </a:t>
            </a:r>
            <a:r>
              <a:rPr lang="en-GB" sz="1800" dirty="0" err="1"/>
              <a:t>rostopics</a:t>
            </a:r>
            <a:r>
              <a:rPr lang="en-GB" sz="1800" dirty="0"/>
              <a:t> that we used ?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/>
              <a:t>What are the physical equations?(kinematics)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/>
              <a:t>How do we control the bot?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dirty="0"/>
              <a:t>Role of ARUCO MARKERS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dirty="0"/>
              <a:t>Making a pencil mount with chassis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6">
            <a:alphaModFix/>
          </a:blip>
          <a:srcRect l="17866" t="17866" r="17866" b="17866"/>
          <a:stretch/>
        </p:blipFill>
        <p:spPr>
          <a:xfrm>
            <a:off x="5478075" y="1217750"/>
            <a:ext cx="3503177" cy="3530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7264400" y="2142075"/>
            <a:ext cx="666600" cy="11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 rot="7394795">
            <a:off x="7440472" y="3462709"/>
            <a:ext cx="666492" cy="1184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 rot="-7208483">
            <a:off x="6229675" y="2923967"/>
            <a:ext cx="666752" cy="1184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53;p16">
            <a:extLst>
              <a:ext uri="{FF2B5EF4-FFF2-40B4-BE49-F238E27FC236}">
                <a16:creationId xmlns:a16="http://schemas.microsoft.com/office/drawing/2014/main" id="{F07D9EC4-1062-1CC1-CD49-40D7BEA7251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-8660" r="8659"/>
          <a:stretch/>
        </p:blipFill>
        <p:spPr>
          <a:xfrm>
            <a:off x="4183546" y="0"/>
            <a:ext cx="52822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59E873A9-03A7-5E73-5ED7-8A1B4BB6E34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11"/>
    </mc:Choice>
    <mc:Fallback>
      <p:transition spd="slow" advTm="9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56" x="6013450" y="2298700"/>
          <p14:tracePt t="4263" x="6029325" y="2286000"/>
          <p14:tracePt t="4270" x="6054725" y="2260600"/>
          <p14:tracePt t="4347" x="6059488" y="2260600"/>
          <p14:tracePt t="4365" x="6089650" y="2260600"/>
          <p14:tracePt t="4376" x="6135688" y="2273300"/>
          <p14:tracePt t="4382" x="6240463" y="2316163"/>
          <p14:tracePt t="4393" x="6296025" y="2341563"/>
          <p14:tracePt t="4400" x="6321425" y="2354263"/>
          <p14:tracePt t="4410" x="6334125" y="2359025"/>
          <p14:tracePt t="4456" x="6342063" y="2341563"/>
          <p14:tracePt t="4467" x="6397625" y="2257425"/>
          <p14:tracePt t="4472" x="6456363" y="2171700"/>
          <p14:tracePt t="4482" x="6524625" y="2087563"/>
          <p14:tracePt t="4488" x="6583363" y="2011363"/>
          <p14:tracePt t="4502" x="6629400" y="1970088"/>
          <p14:tracePt t="4515" x="6697663" y="1876425"/>
          <p14:tracePt t="4526" x="6726238" y="1843088"/>
          <p14:tracePt t="4532" x="6735763" y="1817688"/>
          <p14:tracePt t="4535" x="6764338" y="1782763"/>
          <p14:tracePt t="4543" x="6794500" y="1736725"/>
          <p14:tracePt t="4551" x="6807200" y="1711325"/>
          <p14:tracePt t="4563" x="6819900" y="1682750"/>
          <p14:tracePt t="4568" x="6827838" y="1657350"/>
          <p14:tracePt t="4577" x="6827838" y="1635125"/>
          <p14:tracePt t="4587" x="6827838" y="1606550"/>
          <p14:tracePt t="4601" x="6824663" y="1558925"/>
          <p14:tracePt t="4611" x="6811963" y="1538288"/>
          <p14:tracePt t="4620" x="6786563" y="1500188"/>
          <p14:tracePt t="4633" x="6715125" y="1446213"/>
          <p14:tracePt t="4638" x="6667500" y="1408113"/>
          <p14:tracePt t="4648" x="6626225" y="1385888"/>
          <p14:tracePt t="4654" x="6570663" y="1352550"/>
          <p14:tracePt t="4662" x="6527800" y="1322388"/>
          <p14:tracePt t="4671" x="6473825" y="1293813"/>
          <p14:tracePt t="4680" x="6430963" y="1271588"/>
          <p14:tracePt t="4688" x="6392863" y="1250950"/>
          <p14:tracePt t="4706" x="6354763" y="1230313"/>
          <p14:tracePt t="4716" x="6329363" y="1217613"/>
          <p14:tracePt t="4723" x="6308725" y="1208088"/>
          <p14:tracePt t="4736" x="6245225" y="1195388"/>
          <p14:tracePt t="4749" x="6202363" y="1195388"/>
          <p14:tracePt t="4753" x="6151563" y="1195388"/>
          <p14:tracePt t="4765" x="6084888" y="1195388"/>
          <p14:tracePt t="4770" x="6042025" y="1195388"/>
          <p14:tracePt t="4777" x="5995988" y="1195388"/>
          <p14:tracePt t="4784" x="5962650" y="1200150"/>
          <p14:tracePt t="4790" x="5945188" y="1204913"/>
          <p14:tracePt t="4807" x="5932488" y="1204913"/>
          <p14:tracePt t="4815" x="5927725" y="1208088"/>
          <p14:tracePt t="4838" x="5911850" y="1217613"/>
          <p14:tracePt t="4845" x="5907088" y="1220788"/>
          <p14:tracePt t="4854" x="5899150" y="1225550"/>
          <p14:tracePt t="4863" x="5889625" y="1233488"/>
          <p14:tracePt t="4871" x="5876925" y="1233488"/>
          <p14:tracePt t="4880" x="5868988" y="1243013"/>
          <p14:tracePt t="4887" x="5856288" y="1246188"/>
          <p14:tracePt t="4896" x="5848350" y="1250950"/>
          <p14:tracePt t="4902" x="5827713" y="1258888"/>
          <p14:tracePt t="4914" x="5789613" y="1281113"/>
          <p14:tracePt t="4919" x="5776913" y="1281113"/>
          <p14:tracePt t="4931" x="5759450" y="1289050"/>
          <p14:tracePt t="4936" x="5734050" y="1301750"/>
          <p14:tracePt t="4951" x="5708650" y="1314450"/>
          <p14:tracePt t="4960" x="5691188" y="1314450"/>
          <p14:tracePt t="4969" x="5688013" y="1319213"/>
          <p14:tracePt t="5022" x="5683250" y="1319213"/>
          <p14:tracePt t="5038" x="5678488" y="1319213"/>
          <p14:tracePt t="5045" x="5675313" y="1301750"/>
          <p14:tracePt t="5054" x="5675313" y="1281113"/>
          <p14:tracePt t="5063" x="5665788" y="1263650"/>
          <p14:tracePt t="5070" x="5657850" y="1255713"/>
          <p14:tracePt t="5080" x="5653088" y="1220788"/>
          <p14:tracePt t="5088" x="5649913" y="1217613"/>
          <p14:tracePt t="5096" x="5649913" y="1212850"/>
          <p14:tracePt t="5103" x="5645150" y="1200150"/>
          <p14:tracePt t="5114" x="5632450" y="1195388"/>
          <p14:tracePt t="5119" x="5627688" y="1195388"/>
          <p14:tracePt t="5129" x="5602288" y="1192213"/>
          <p14:tracePt t="5136" x="5543550" y="1192213"/>
          <p14:tracePt t="5148" x="5476875" y="1192213"/>
          <p14:tracePt t="5154" x="5395913" y="1192213"/>
          <p14:tracePt t="5160" x="5307013" y="1208088"/>
          <p14:tracePt t="5169" x="5235575" y="1243013"/>
          <p14:tracePt t="5176" x="5164138" y="1276350"/>
          <p14:tracePt t="5185" x="5103813" y="1331913"/>
          <p14:tracePt t="5193" x="5070475" y="1373188"/>
          <p14:tracePt t="5201" x="5045075" y="1446213"/>
          <p14:tracePt t="5206" x="5027613" y="1525588"/>
          <p14:tracePt t="5215" x="5027613" y="1606550"/>
          <p14:tracePt t="5222" x="5027613" y="1673225"/>
          <p14:tracePt t="5230" x="5040313" y="1754188"/>
          <p14:tracePt t="5238" x="5078413" y="1825625"/>
          <p14:tracePt t="5249" x="5146675" y="1901825"/>
          <p14:tracePt t="5255" x="5202238" y="1957388"/>
          <p14:tracePt t="5263" x="5256213" y="2011363"/>
          <p14:tracePt t="5271" x="5340350" y="2062163"/>
          <p14:tracePt t="5280" x="5403850" y="2092325"/>
          <p14:tracePt t="5288" x="5484813" y="2100263"/>
          <p14:tracePt t="5296" x="5561013" y="2100263"/>
          <p14:tracePt t="5303" x="5678488" y="2100263"/>
          <p14:tracePt t="5313" x="5810250" y="2095500"/>
          <p14:tracePt t="5318" x="6016625" y="2011363"/>
          <p14:tracePt t="5329" x="6257925" y="1935163"/>
          <p14:tracePt t="5336" x="6604000" y="1804988"/>
          <p14:tracePt t="5346" x="6870700" y="1698625"/>
          <p14:tracePt t="5352" x="7162800" y="1558925"/>
          <p14:tracePt t="5360" x="7407275" y="1470025"/>
          <p14:tracePt t="5368" x="7593013" y="1411288"/>
          <p14:tracePt t="5376" x="7681913" y="1395413"/>
          <p14:tracePt t="5385" x="7740650" y="1385888"/>
          <p14:tracePt t="5390" x="7770813" y="1385888"/>
          <p14:tracePt t="5401" x="7775575" y="1385888"/>
          <p14:tracePt t="5438" x="7770813" y="1390650"/>
          <p14:tracePt t="5445" x="7766050" y="1398588"/>
          <p14:tracePt t="5454" x="7750175" y="1423988"/>
          <p14:tracePt t="5464" x="7732713" y="1466850"/>
          <p14:tracePt t="5471" x="7712075" y="1508125"/>
          <p14:tracePt t="5480" x="7699375" y="1550988"/>
          <p14:tracePt t="5487" x="7689850" y="1584325"/>
          <p14:tracePt t="5496" x="7677150" y="1619250"/>
          <p14:tracePt t="5503" x="7677150" y="1639888"/>
          <p14:tracePt t="5512" x="7677150" y="1670050"/>
          <p14:tracePt t="5518" x="7677150" y="1673225"/>
          <p14:tracePt t="5530" x="7686675" y="1695450"/>
          <p14:tracePt t="5535" x="7689850" y="1698625"/>
          <p14:tracePt t="5546" x="7702550" y="1708150"/>
          <p14:tracePt t="5551" x="7720013" y="1720850"/>
          <p14:tracePt t="5560" x="7750175" y="1724025"/>
          <p14:tracePt t="5569" x="7813675" y="1749425"/>
          <p14:tracePt t="5576" x="7880350" y="1749425"/>
          <p14:tracePt t="5583" x="7977188" y="1749425"/>
          <p14:tracePt t="5593" x="8075613" y="1749425"/>
          <p14:tracePt t="5599" x="8175625" y="1749425"/>
          <p14:tracePt t="5606" x="8261350" y="1749425"/>
          <p14:tracePt t="5615" x="8320088" y="1749425"/>
          <p14:tracePt t="5622" x="8353425" y="1749425"/>
          <p14:tracePt t="5630" x="8375650" y="1754188"/>
          <p14:tracePt t="5645" x="8383588" y="1758950"/>
          <p14:tracePt t="5671" x="8383588" y="1766888"/>
          <p14:tracePt t="5680" x="8383588" y="1779588"/>
          <p14:tracePt t="5688" x="8383588" y="1792288"/>
          <p14:tracePt t="5697" x="8383588" y="1804988"/>
          <p14:tracePt t="5703" x="8383588" y="1808163"/>
          <p14:tracePt t="5714" x="8383588" y="1820863"/>
          <p14:tracePt t="5718" x="8388350" y="1825625"/>
          <p14:tracePt t="5730" x="8401050" y="1851025"/>
          <p14:tracePt t="5736" x="8413750" y="1876425"/>
          <p14:tracePt t="5746" x="8426450" y="1893888"/>
          <p14:tracePt t="5751" x="8447088" y="1919288"/>
          <p14:tracePt t="5760" x="8485188" y="1957388"/>
          <p14:tracePt t="5769" x="8510588" y="1973263"/>
          <p14:tracePt t="5777" x="8561388" y="1990725"/>
          <p14:tracePt t="5782" x="8594725" y="1995488"/>
          <p14:tracePt t="5790" x="8620125" y="2008188"/>
          <p14:tracePt t="5800" x="8658225" y="2008188"/>
          <p14:tracePt t="5806" x="8675688" y="2008188"/>
          <p14:tracePt t="5815" x="8696325" y="2008188"/>
          <p14:tracePt t="5822" x="8716963" y="2008188"/>
          <p14:tracePt t="5830" x="8734425" y="1998663"/>
          <p14:tracePt t="5838" x="8747125" y="1995488"/>
          <p14:tracePt t="5845" x="8750300" y="1990725"/>
          <p14:tracePt t="5863" x="8750300" y="1985963"/>
          <p14:tracePt t="6096" x="8750300" y="2008188"/>
          <p14:tracePt t="6106" x="8729663" y="2071688"/>
          <p14:tracePt t="6119" x="8513763" y="2433638"/>
          <p14:tracePt t="6131" x="8340725" y="2746375"/>
          <p14:tracePt t="6139" x="8134350" y="3106738"/>
          <p14:tracePt t="6161" x="7600950" y="3871913"/>
          <p14:tracePt t="6244" x="7402513" y="4217988"/>
          <p14:tracePt t="6255" x="7343775" y="4235450"/>
          <p14:tracePt t="6263" x="7310438" y="4256088"/>
          <p14:tracePt t="6270" x="7288213" y="4260850"/>
          <p14:tracePt t="6282" x="7267575" y="4260850"/>
          <p14:tracePt t="6289" x="7254875" y="4268788"/>
          <p14:tracePt t="6306" x="7242175" y="4268788"/>
          <p14:tracePt t="6319" x="7226300" y="4268788"/>
          <p14:tracePt t="6327" x="7213600" y="4268788"/>
          <p14:tracePt t="6335" x="7191375" y="4268788"/>
          <p14:tracePt t="6352" x="7124700" y="4268788"/>
          <p14:tracePt t="6365" x="7081838" y="4268788"/>
          <p14:tracePt t="6369" x="7051675" y="4268788"/>
          <p14:tracePt t="6374" x="7010400" y="4268788"/>
          <p14:tracePt t="6385" x="6989763" y="4268788"/>
          <p14:tracePt t="6393" x="6972300" y="4268788"/>
          <p14:tracePt t="6398" x="6964363" y="4264025"/>
          <p14:tracePt t="6414" x="6964363" y="4260850"/>
          <p14:tracePt t="6420" x="6964363" y="4256088"/>
          <p14:tracePt t="6428" x="6964363" y="4230688"/>
          <p14:tracePt t="6435" x="6964363" y="4222750"/>
          <p14:tracePt t="6438" x="6964363" y="4200525"/>
          <p14:tracePt t="6448" x="6964363" y="4171950"/>
          <p14:tracePt t="6454" x="6964363" y="4149725"/>
          <p14:tracePt t="6463" x="6964363" y="4116388"/>
          <p14:tracePt t="6471" x="6977063" y="4095750"/>
          <p14:tracePt t="6481" x="6985000" y="4070350"/>
          <p14:tracePt t="6487" x="7005638" y="4027488"/>
          <p14:tracePt t="6500" x="7018338" y="3994150"/>
          <p14:tracePt t="6503" x="7038975" y="3960813"/>
          <p14:tracePt t="6513" x="7061200" y="3913188"/>
          <p14:tracePt t="6519" x="7081838" y="3887788"/>
          <p14:tracePt t="6530" x="7094538" y="3854450"/>
          <p14:tracePt t="6536" x="7112000" y="3836988"/>
          <p14:tracePt t="6546" x="7115175" y="3829050"/>
          <p14:tracePt t="6551" x="7119938" y="3821113"/>
          <p14:tracePt t="6560" x="7119938" y="3816350"/>
          <p14:tracePt t="6571" x="7132638" y="3803650"/>
          <p14:tracePt t="6576" x="7132638" y="3798888"/>
          <p14:tracePt t="6584" x="7132638" y="3795713"/>
          <p14:tracePt t="6600" x="7137400" y="3790950"/>
          <p14:tracePt t="6616" x="7137400" y="3783013"/>
          <p14:tracePt t="6622" x="7140575" y="3773488"/>
          <p14:tracePt t="6632" x="7140575" y="3770313"/>
          <p14:tracePt t="6638" x="7140575" y="3757613"/>
          <p14:tracePt t="6647" x="7140575" y="3744913"/>
          <p14:tracePt t="6654" x="7140575" y="3732213"/>
          <p14:tracePt t="6663" x="7140575" y="3727450"/>
          <p14:tracePt t="6672" x="7140575" y="3709988"/>
          <p14:tracePt t="6680" x="7140575" y="3702050"/>
          <p14:tracePt t="6686" x="7140575" y="3686175"/>
          <p14:tracePt t="6696" x="7140575" y="3681413"/>
          <p14:tracePt t="6702" x="7140575" y="3676650"/>
          <p14:tracePt t="6712" x="7140575" y="3663950"/>
          <p14:tracePt t="6719" x="7132638" y="3651250"/>
          <p14:tracePt t="6729" x="7127875" y="3643313"/>
          <p14:tracePt t="6735" x="7127875" y="3638550"/>
          <p14:tracePt t="6746" x="7119938" y="3625850"/>
          <p14:tracePt t="6751" x="7115175" y="3622675"/>
          <p14:tracePt t="6761" x="7099300" y="3605213"/>
          <p14:tracePt t="6769" x="7089775" y="3600450"/>
          <p14:tracePt t="6776" x="7077075" y="3597275"/>
          <p14:tracePt t="6785" x="7064375" y="3584575"/>
          <p14:tracePt t="6790" x="7051675" y="3579813"/>
          <p14:tracePt t="6801" x="7035800" y="3575050"/>
          <p14:tracePt t="6806" x="7026275" y="3575050"/>
          <p14:tracePt t="6817" x="7023100" y="3571875"/>
          <p14:tracePt t="6822" x="7013575" y="3571875"/>
          <p14:tracePt t="6832" x="7010400" y="3571875"/>
          <p14:tracePt t="6838" x="7005638" y="3571875"/>
          <p14:tracePt t="6845" x="6997700" y="3559175"/>
          <p14:tracePt t="6854" x="6992938" y="3559175"/>
          <p14:tracePt t="6871" x="6989763" y="3554413"/>
          <p14:tracePt t="6896" x="6985000" y="3549650"/>
          <p14:tracePt t="6903" x="6977063" y="3546475"/>
          <p14:tracePt t="6913" x="6967538" y="3536950"/>
          <p14:tracePt t="6919" x="6959600" y="3524250"/>
          <p14:tracePt t="6936" x="6942138" y="3503613"/>
          <p14:tracePt t="6949" x="6938963" y="3498850"/>
          <p14:tracePt t="6952" x="6934200" y="3495675"/>
          <p14:tracePt t="6999" x="6929438" y="3495675"/>
          <p14:tracePt t="7006" x="6921500" y="3495675"/>
          <p14:tracePt t="7015" x="6916738" y="3495675"/>
          <p14:tracePt t="7022" x="6913563" y="3495675"/>
          <p14:tracePt t="7029" x="6900863" y="3495675"/>
          <p14:tracePt t="7039" x="6883400" y="3495675"/>
          <p14:tracePt t="7049" x="6862763" y="3495675"/>
          <p14:tracePt t="7060" x="6845300" y="3498850"/>
          <p14:tracePt t="7072" x="6802438" y="3521075"/>
          <p14:tracePt t="7081" x="6773863" y="3541713"/>
          <p14:tracePt t="7088" x="6769100" y="3546475"/>
          <p14:tracePt t="7098" x="6748463" y="3554413"/>
          <p14:tracePt t="7103" x="6735763" y="3567113"/>
          <p14:tracePt t="7113" x="6726238" y="3575050"/>
          <p14:tracePt t="7119" x="6710363" y="3592513"/>
          <p14:tracePt t="7131" x="6684963" y="3613150"/>
          <p14:tracePt t="7136" x="6672263" y="3630613"/>
          <p14:tracePt t="7146" x="6654800" y="3651250"/>
          <p14:tracePt t="7152" x="6651625" y="3656013"/>
          <p14:tracePt t="7160" x="6642100" y="3673475"/>
          <p14:tracePt t="7168" x="6638925" y="3676650"/>
          <p14:tracePt t="7176" x="6634163" y="3681413"/>
          <p14:tracePt t="7187" x="6634163" y="3686175"/>
          <p14:tracePt t="7206" x="6634163" y="3694113"/>
          <p14:tracePt t="7222" x="6634163" y="3697288"/>
          <p14:tracePt t="7229" x="6634163" y="3702050"/>
          <p14:tracePt t="7247" x="6638925" y="3709988"/>
          <p14:tracePt t="7254" x="6642100" y="3714750"/>
          <p14:tracePt t="7263" x="6651625" y="3722688"/>
          <p14:tracePt t="7271" x="6664325" y="3735388"/>
          <p14:tracePt t="7279" x="6680200" y="3744913"/>
          <p14:tracePt t="7287" x="6692900" y="3752850"/>
          <p14:tracePt t="7300" x="6718300" y="3757613"/>
          <p14:tracePt t="7304" x="6738938" y="3757613"/>
          <p14:tracePt t="7316" x="6748463" y="3760788"/>
          <p14:tracePt t="7320" x="6773863" y="3760788"/>
          <p14:tracePt t="7330" x="6794500" y="3760788"/>
          <p14:tracePt t="7336" x="6811963" y="3760788"/>
          <p14:tracePt t="7346" x="6819900" y="3760788"/>
          <p14:tracePt t="7351" x="6824663" y="3760788"/>
          <p14:tracePt t="7362" x="6827838" y="3760788"/>
          <p14:tracePt t="7504" x="6832600" y="3765550"/>
          <p14:tracePt t="7546" x="6837363" y="3770313"/>
          <p14:tracePt t="7561" x="6845300" y="3773488"/>
          <p14:tracePt t="7567" x="6850063" y="3773488"/>
          <p14:tracePt t="7582" x="6870700" y="3773488"/>
          <p14:tracePt t="7593" x="6878638" y="3773488"/>
          <p14:tracePt t="7600" x="6900863" y="3773488"/>
          <p14:tracePt t="7606" x="6921500" y="3773488"/>
          <p14:tracePt t="7615" x="6946900" y="3770313"/>
          <p14:tracePt t="7622" x="6980238" y="3752850"/>
          <p14:tracePt t="7632" x="7005638" y="3735388"/>
          <p14:tracePt t="7639" x="7031038" y="3722688"/>
          <p14:tracePt t="7645" x="7056438" y="3697288"/>
          <p14:tracePt t="7653" x="7069138" y="3681413"/>
          <p14:tracePt t="7662" x="7094538" y="3638550"/>
          <p14:tracePt t="7670" x="7115175" y="3597275"/>
          <p14:tracePt t="7679" x="7127875" y="3562350"/>
          <p14:tracePt t="7689" x="7137400" y="3511550"/>
          <p14:tracePt t="7696" x="7158038" y="3470275"/>
          <p14:tracePt t="7703" x="7158038" y="3435350"/>
          <p14:tracePt t="7714" x="7158038" y="3414713"/>
          <p14:tracePt t="7718" x="7158038" y="3409950"/>
          <p14:tracePt t="7737" x="7158038" y="3406775"/>
          <p14:tracePt t="7798" x="7162800" y="3402013"/>
          <p14:tracePt t="7807" x="7183438" y="3419475"/>
          <p14:tracePt t="7815" x="7196138" y="3435350"/>
          <p14:tracePt t="7823" x="7213600" y="3470275"/>
          <p14:tracePt t="7832" x="7221538" y="3498850"/>
          <p14:tracePt t="7838" x="7239000" y="3524250"/>
          <p14:tracePt t="7848" x="7246938" y="3559175"/>
          <p14:tracePt t="7860" x="7259638" y="3584575"/>
          <p14:tracePt t="7865" x="7272338" y="3609975"/>
          <p14:tracePt t="7872" x="7277100" y="3622675"/>
          <p14:tracePt t="7880" x="7288213" y="3638550"/>
          <p14:tracePt t="7887" x="7292975" y="3651250"/>
          <p14:tracePt t="7896" x="7297738" y="3656013"/>
          <p14:tracePt t="7905" x="7300913" y="3660775"/>
          <p14:tracePt t="7946" x="7300913" y="3668713"/>
          <p14:tracePt t="7990" x="7305675" y="3673475"/>
          <p14:tracePt t="8006" x="7318375" y="3673475"/>
          <p14:tracePt t="8015" x="7331075" y="3648075"/>
          <p14:tracePt t="8023" x="7339013" y="3605213"/>
          <p14:tracePt t="8030" x="7351713" y="3584575"/>
          <p14:tracePt t="8038" x="7356475" y="3559175"/>
          <p14:tracePt t="8049" x="7361238" y="3529013"/>
          <p14:tracePt t="8055" x="7369175" y="3511550"/>
          <p14:tracePt t="8063" x="7381875" y="3478213"/>
          <p14:tracePt t="8071" x="7381875" y="3465513"/>
          <p14:tracePt t="8080" x="7386638" y="3460750"/>
          <p14:tracePt t="8087" x="7386638" y="3457575"/>
          <p14:tracePt t="8097" x="7389813" y="3444875"/>
          <p14:tracePt t="8103" x="7389813" y="3440113"/>
          <p14:tracePt t="8115" x="7389813" y="3435350"/>
          <p14:tracePt t="8131" x="7389813" y="3422650"/>
          <p14:tracePt t="8135" x="7389813" y="3419475"/>
          <p14:tracePt t="8146" x="7389813" y="3414713"/>
          <p14:tracePt t="8151" x="7389813" y="3402013"/>
          <p14:tracePt t="8161" x="7389813" y="3394075"/>
          <p14:tracePt t="8168" x="7389813" y="3389313"/>
          <p14:tracePt t="8175" x="7389813" y="3373438"/>
          <p14:tracePt t="8184" x="7389813" y="3368675"/>
          <p14:tracePt t="8190" x="7389813" y="3355975"/>
          <p14:tracePt t="8199" x="7389813" y="3348038"/>
          <p14:tracePt t="8206" x="7389813" y="3322638"/>
          <p14:tracePt t="8215" x="7389813" y="3300413"/>
          <p14:tracePt t="8222" x="7389813" y="3262313"/>
          <p14:tracePt t="8231" x="7377113" y="3221038"/>
          <p14:tracePt t="8238" x="7364413" y="3160713"/>
          <p14:tracePt t="8247" x="7331075" y="3097213"/>
          <p14:tracePt t="8253" x="7313613" y="2984500"/>
          <p14:tracePt t="8263" x="7242175" y="2847975"/>
          <p14:tracePt t="8271" x="7165975" y="2697163"/>
          <p14:tracePt t="8280" x="7043738" y="2497138"/>
          <p14:tracePt t="8286" x="6926263" y="2336800"/>
          <p14:tracePt t="8297" x="6811963" y="2189163"/>
          <p14:tracePt t="8302" x="6743700" y="2100263"/>
          <p14:tracePt t="8313" x="6680200" y="2036763"/>
          <p14:tracePt t="8320" x="6604000" y="1970088"/>
          <p14:tracePt t="8330" x="6527800" y="1914525"/>
          <p14:tracePt t="8336" x="6486525" y="1876425"/>
          <p14:tracePt t="8346" x="6438900" y="1846263"/>
          <p14:tracePt t="8352" x="6430963" y="1843088"/>
          <p14:tracePt t="8361" x="6418263" y="1830388"/>
          <p14:tracePt t="8406" x="6415088" y="1863725"/>
          <p14:tracePt t="8416" x="6389688" y="1927225"/>
          <p14:tracePt t="8422" x="6384925" y="1978025"/>
          <p14:tracePt t="8430" x="6359525" y="2028825"/>
          <p14:tracePt t="8439" x="6346825" y="2062163"/>
          <p14:tracePt t="8446" x="6342063" y="2079625"/>
          <p14:tracePt t="8454" x="6329363" y="2105025"/>
          <p14:tracePt t="8464" x="6329363" y="2108200"/>
          <p14:tracePt t="8471" x="6329363" y="2125663"/>
          <p14:tracePt t="8480" x="6326188" y="2138363"/>
          <p14:tracePt t="8486" x="6326188" y="2146300"/>
          <p14:tracePt t="8546" x="6321425" y="2151063"/>
          <p14:tracePt t="8559" x="6303963" y="2138363"/>
          <p14:tracePt t="8569" x="6303963" y="2117725"/>
          <p14:tracePt t="8576" x="6300788" y="2087563"/>
          <p14:tracePt t="8585" x="6288088" y="2046288"/>
          <p14:tracePt t="8592" x="6257925" y="1998663"/>
          <p14:tracePt t="8601" x="6227763" y="1965325"/>
          <p14:tracePt t="8606" x="6181725" y="1927225"/>
          <p14:tracePt t="8617" x="6148388" y="1897063"/>
          <p14:tracePt t="8622" x="6076950" y="1868488"/>
          <p14:tracePt t="8632" x="6013450" y="1833563"/>
          <p14:tracePt t="8638" x="5949950" y="1812925"/>
          <p14:tracePt t="8648" x="5886450" y="1779588"/>
          <p14:tracePt t="8655" x="5835650" y="1758950"/>
          <p14:tracePt t="8663" x="5772150" y="1733550"/>
          <p14:tracePt t="8671" x="5721350" y="1711325"/>
          <p14:tracePt t="8680" x="5665788" y="1695450"/>
          <p14:tracePt t="8687" x="5624513" y="1673225"/>
          <p14:tracePt t="8698" x="5602288" y="1670050"/>
          <p14:tracePt t="8702" x="5589588" y="1665288"/>
          <p14:tracePt t="8717" x="5581650" y="1652588"/>
          <p14:tracePt t="8720" x="5576888" y="1652588"/>
          <p14:tracePt t="8729" x="5573713" y="1647825"/>
          <p14:tracePt t="8736" x="5561013" y="1644650"/>
          <p14:tracePt t="8747" x="5553075" y="1644650"/>
          <p14:tracePt t="8751" x="5543550" y="1639888"/>
          <p14:tracePt t="8760" x="5540375" y="1631950"/>
          <p14:tracePt t="8769" x="5535613" y="1627188"/>
          <p14:tracePt t="8786" x="5530850" y="1622425"/>
          <p14:tracePt t="8791" x="5518150" y="1609725"/>
          <p14:tracePt t="8798" x="5518150" y="1601788"/>
          <p14:tracePt t="8806" x="5510213" y="1593850"/>
          <p14:tracePt t="8815" x="5497513" y="1576388"/>
          <p14:tracePt t="8822" x="5489575" y="1563688"/>
          <p14:tracePt t="8830" x="5484813" y="1546225"/>
          <p14:tracePt t="8838" x="5472113" y="1543050"/>
          <p14:tracePt t="8846" x="5464175" y="1533525"/>
          <p14:tracePt t="8854" x="5451475" y="1520825"/>
          <p14:tracePt t="8866" x="5446713" y="1517650"/>
          <p14:tracePt t="8871" x="5441950" y="1512888"/>
          <p14:tracePt t="8887" x="5438775" y="1508125"/>
          <p14:tracePt t="8897" x="5434013" y="1504950"/>
          <p14:tracePt t="8919" x="5429250" y="1500188"/>
          <p14:tracePt t="8930" x="5426075" y="1500188"/>
          <p14:tracePt t="8938" x="5421313" y="1500188"/>
          <p14:tracePt t="8952" x="5416550" y="1495425"/>
          <p14:tracePt t="8977" x="5408613" y="1495425"/>
          <p14:tracePt t="9000" x="5403850" y="1495425"/>
          <p14:tracePt t="9032" x="5400675" y="1500188"/>
          <p14:tracePt t="9039" x="5413375" y="1517650"/>
          <p14:tracePt t="9046" x="5438775" y="1546225"/>
          <p14:tracePt t="9055" x="5467350" y="1571625"/>
          <p14:tracePt t="9065" x="5522913" y="1619250"/>
          <p14:tracePt t="9071" x="5586413" y="1670050"/>
          <p14:tracePt t="9080" x="5649913" y="1733550"/>
          <p14:tracePt t="9087" x="5726113" y="1792288"/>
          <p14:tracePt t="9096" x="5827713" y="1871663"/>
          <p14:tracePt t="9103" x="5927725" y="1947863"/>
          <p14:tracePt t="9112" x="6013450" y="2008188"/>
          <p14:tracePt t="9119" x="6084888" y="2046288"/>
          <p14:tracePt t="9129" x="6156325" y="2095500"/>
          <p14:tracePt t="9135" x="6194425" y="2125663"/>
          <p14:tracePt t="9146" x="6237288" y="2155825"/>
          <p14:tracePt t="9153" x="6253163" y="2163763"/>
          <p14:tracePt t="9206" x="6253163" y="2155825"/>
          <p14:tracePt t="9215" x="6240463" y="2112963"/>
          <p14:tracePt t="9222" x="6199188" y="2041525"/>
          <p14:tracePt t="9229" x="6148388" y="1957388"/>
          <p14:tracePt t="9238" x="6067425" y="1858963"/>
          <p14:tracePt t="9249" x="5945188" y="1728788"/>
          <p14:tracePt t="9254" x="5818188" y="1558925"/>
          <p14:tracePt t="9263" x="5665788" y="1436688"/>
          <p14:tracePt t="9271" x="5522913" y="1322388"/>
          <p14:tracePt t="9280" x="5429250" y="1243013"/>
          <p14:tracePt t="9288" x="5332413" y="1179513"/>
          <p14:tracePt t="9297" x="5256213" y="1136650"/>
          <p14:tracePt t="9303" x="5205413" y="1108075"/>
          <p14:tracePt t="9313" x="5180013" y="1095375"/>
          <p14:tracePt t="9320" x="5176838" y="1090613"/>
          <p14:tracePt t="9390" x="5172075" y="1090613"/>
          <p14:tracePt t="9617" x="5172075" y="1095375"/>
          <p14:tracePt t="9626" x="5172075" y="1111250"/>
          <p14:tracePt t="9633" x="5180013" y="1154113"/>
          <p14:tracePt t="9638" x="5218113" y="1208088"/>
          <p14:tracePt t="9648" x="5278438" y="1271588"/>
          <p14:tracePt t="9658" x="5307013" y="1314450"/>
          <p14:tracePt t="9666" x="5391150" y="1395413"/>
          <p14:tracePt t="9670" x="5467350" y="1446213"/>
          <p14:tracePt t="9678" x="5553075" y="1512888"/>
          <p14:tracePt t="9688" x="5624513" y="1558925"/>
          <p14:tracePt t="9699" x="5688013" y="1593850"/>
          <p14:tracePt t="9716" x="5776913" y="1644650"/>
          <p14:tracePt t="9728" x="5818188" y="1670050"/>
          <p14:tracePt t="9753" x="5822950" y="1673225"/>
          <p14:tracePt t="9769" x="5827713" y="1677988"/>
          <p14:tracePt t="9816" x="5827713" y="1682750"/>
          <p14:tracePt t="9848" x="5789613" y="1673225"/>
          <p14:tracePt t="9857" x="5688013" y="1639888"/>
          <p14:tracePt t="9862" x="5502275" y="1581150"/>
          <p14:tracePt t="9872" x="5286375" y="1533525"/>
          <p14:tracePt t="9878" x="5062538" y="1457325"/>
          <p14:tracePt t="9893" x="4821238" y="1395413"/>
          <p14:tracePt t="9906" x="4365625" y="1271588"/>
          <p14:tracePt t="9915" x="4259263" y="1233488"/>
          <p14:tracePt t="9920" x="4178300" y="1225550"/>
          <p14:tracePt t="9933" x="4162425" y="1220788"/>
          <p14:tracePt t="10060" x="4157663" y="1220788"/>
          <p14:tracePt t="10067" x="4157663" y="1230313"/>
          <p14:tracePt t="10073" x="4165600" y="1246188"/>
          <p14:tracePt t="10079" x="4191000" y="1271588"/>
          <p14:tracePt t="10089" x="4246563" y="1309688"/>
          <p14:tracePt t="10099" x="4318000" y="1352550"/>
          <p14:tracePt t="10110" x="4452938" y="1420813"/>
          <p14:tracePt t="10130" x="4943475" y="1631950"/>
          <p14:tracePt t="10138" x="5116513" y="1711325"/>
          <p14:tracePt t="10154" x="5408613" y="1871663"/>
          <p14:tracePt t="10167" x="5527675" y="1970088"/>
          <p14:tracePt t="10176" x="5565775" y="2003425"/>
          <p14:tracePt t="10183" x="5573713" y="2028825"/>
          <p14:tracePt t="10193" x="5573713" y="2058988"/>
          <p14:tracePt t="10200" x="5573713" y="2092325"/>
          <p14:tracePt t="10211" x="5573713" y="2112963"/>
          <p14:tracePt t="10219" x="5573713" y="2133600"/>
          <p14:tracePt t="10223" x="5573713" y="2138363"/>
          <p14:tracePt t="10230" x="5565775" y="2146300"/>
          <p14:tracePt t="10238" x="5561013" y="2146300"/>
          <p14:tracePt t="10247" x="5548313" y="2151063"/>
          <p14:tracePt t="10254" x="5543550" y="2151063"/>
          <p14:tracePt t="10263" x="5540375" y="2151063"/>
          <p14:tracePt t="10303" x="5535613" y="2151063"/>
          <p14:tracePt t="10313" x="5535613" y="2138363"/>
          <p14:tracePt t="10320" x="5535613" y="2100263"/>
          <p14:tracePt t="10329" x="5535613" y="2071688"/>
          <p14:tracePt t="10336" x="5535613" y="2020888"/>
          <p14:tracePt t="10346" x="5543550" y="1978025"/>
          <p14:tracePt t="10352" x="5576888" y="1897063"/>
          <p14:tracePt t="10360" x="5645150" y="1820863"/>
          <p14:tracePt t="10369" x="5776913" y="1698625"/>
          <p14:tracePt t="10377" x="5978525" y="1546225"/>
          <p14:tracePt t="10386" x="6224588" y="1373188"/>
          <p14:tracePt t="10393" x="6502400" y="1192213"/>
          <p14:tracePt t="10398" x="6837363" y="1014413"/>
          <p14:tracePt t="10406" x="7107238" y="879475"/>
          <p14:tracePt t="10415" x="7305675" y="769938"/>
          <p14:tracePt t="10422" x="7440613" y="696913"/>
          <p14:tracePt t="10429" x="7513638" y="655638"/>
          <p14:tracePt t="10438" x="7546975" y="630238"/>
          <p14:tracePt t="10446" x="7559675" y="617538"/>
          <p14:tracePt t="10454" x="7564438" y="612775"/>
          <p14:tracePt t="10464" x="7564438" y="608013"/>
          <p14:tracePt t="10544" x="7551738" y="604838"/>
          <p14:tracePt t="10550" x="7513638" y="604838"/>
          <p14:tracePt t="10561" x="7483475" y="612775"/>
          <p14:tracePt t="10568" x="7440613" y="620713"/>
          <p14:tracePt t="10576" x="7377113" y="642938"/>
          <p14:tracePt t="10586" x="7305675" y="658813"/>
          <p14:tracePt t="10594" x="7216775" y="693738"/>
          <p14:tracePt t="10599" x="7056438" y="744538"/>
          <p14:tracePt t="10606" x="6811963" y="819150"/>
          <p14:tracePt t="10616" x="6451600" y="933450"/>
          <p14:tracePt t="10622" x="6054725" y="1022350"/>
          <p14:tracePt t="10632" x="5695950" y="1123950"/>
          <p14:tracePt t="10638" x="5332413" y="1255713"/>
          <p14:tracePt t="10646" x="4968875" y="1370013"/>
          <p14:tracePt t="10654" x="4681538" y="1479550"/>
          <p14:tracePt t="10663" x="4411663" y="1601788"/>
          <p14:tracePt t="10671" x="4200525" y="1698625"/>
          <p14:tracePt t="10680" x="4065588" y="1774825"/>
          <p14:tracePt t="10686" x="3963988" y="1846263"/>
          <p14:tracePt t="10697" x="3900488" y="1897063"/>
          <p14:tracePt t="10702" x="3862388" y="1944688"/>
          <p14:tracePt t="10715" x="3832225" y="1978025"/>
          <p14:tracePt t="10719" x="3806825" y="2003425"/>
          <p14:tracePt t="10733" x="3794125" y="2016125"/>
          <p14:tracePt t="10737" x="3790950" y="2020888"/>
          <p14:tracePt t="10748" x="3786188" y="2024063"/>
          <p14:tracePt t="10752" x="3781425" y="2028825"/>
          <p14:tracePt t="10903" x="3806825" y="2016125"/>
          <p14:tracePt t="10912" x="3887788" y="1982788"/>
          <p14:tracePt t="10930" x="4225925" y="1851025"/>
          <p14:tracePt t="10937" x="4513263" y="1741488"/>
          <p14:tracePt t="10951" x="5230813" y="1543050"/>
          <p14:tracePt t="10965" x="5619750" y="1395413"/>
          <p14:tracePt t="10970" x="5978525" y="1276350"/>
          <p14:tracePt t="10973" x="6237288" y="1212850"/>
          <p14:tracePt t="10987" x="6438900" y="1154113"/>
          <p14:tracePt t="10992" x="6545263" y="1120775"/>
          <p14:tracePt t="11003" x="6616700" y="1095375"/>
          <p14:tracePt t="11009" x="6626225" y="1095375"/>
          <p14:tracePt t="11015" x="6638925" y="1090613"/>
          <p14:tracePt t="16060" x="6638925" y="1085850"/>
          <p14:tracePt t="16067" x="6575425" y="1085850"/>
          <p14:tracePt t="16073" x="6486525" y="1085850"/>
          <p14:tracePt t="16080" x="6456363" y="1085850"/>
          <p14:tracePt t="16100" x="6427788" y="1098550"/>
          <p14:tracePt t="16106" x="6410325" y="1141413"/>
          <p14:tracePt t="16115" x="6405563" y="1162050"/>
          <p14:tracePt t="16121" x="6389688" y="1220788"/>
          <p14:tracePt t="16135" x="6367463" y="1268413"/>
          <p14:tracePt t="16143" x="6326188" y="1344613"/>
          <p14:tracePt t="16150" x="6296025" y="1382713"/>
          <p14:tracePt t="16164" x="6288088" y="1398588"/>
          <p14:tracePt t="16171" x="6270625" y="1408113"/>
          <p14:tracePt t="16175" x="6237288" y="1428750"/>
          <p14:tracePt t="16185" x="6215063" y="1433513"/>
          <p14:tracePt t="16194" x="6181725" y="1441450"/>
          <p14:tracePt t="16201" x="6151563" y="1441450"/>
          <p14:tracePt t="16206" x="6110288" y="1441450"/>
          <p14:tracePt t="16215" x="6051550" y="1441450"/>
          <p14:tracePt t="16222" x="6003925" y="1441450"/>
          <p14:tracePt t="16231" x="5932488" y="1446213"/>
          <p14:tracePt t="16238" x="5881688" y="1462088"/>
          <p14:tracePt t="16247" x="5830888" y="1470025"/>
          <p14:tracePt t="16254" x="5789613" y="1474788"/>
          <p14:tracePt t="16263" x="5754688" y="1487488"/>
          <p14:tracePt t="16270" x="5746750" y="1500188"/>
          <p14:tracePt t="16280" x="5741988" y="1504950"/>
          <p14:tracePt t="16287" x="5738813" y="1504950"/>
          <p14:tracePt t="16299" x="5726113" y="1508125"/>
          <p14:tracePt t="16320" x="5721350" y="1508125"/>
          <p14:tracePt t="16329" x="5713413" y="1508125"/>
          <p14:tracePt t="16335" x="5695950" y="1508125"/>
          <p14:tracePt t="16346" x="5675313" y="1508125"/>
          <p14:tracePt t="16353" x="5645150" y="1495425"/>
          <p14:tracePt t="16367" x="5573713" y="1495425"/>
          <p14:tracePt t="16376" x="5556250" y="1495425"/>
          <p14:tracePt t="16383" x="5548313" y="1492250"/>
          <p14:tracePt t="16406" x="5548313" y="1487488"/>
          <p14:tracePt t="16415" x="5548313" y="1470025"/>
          <p14:tracePt t="16422" x="5568950" y="1441450"/>
          <p14:tracePt t="16430" x="5614988" y="1385888"/>
          <p14:tracePt t="16438" x="5683250" y="1319213"/>
          <p14:tracePt t="16446" x="5729288" y="1255713"/>
          <p14:tracePt t="16454" x="5810250" y="1166813"/>
          <p14:tracePt t="16464" x="5873750" y="1095375"/>
          <p14:tracePt t="16471" x="5949950" y="1019175"/>
          <p14:tracePt t="16480" x="6026150" y="950913"/>
          <p14:tracePt t="16488" x="6097588" y="912813"/>
          <p14:tracePt t="16496" x="6151563" y="866775"/>
          <p14:tracePt t="16502" x="6176963" y="854075"/>
          <p14:tracePt t="16513" x="6189663" y="844550"/>
          <p14:tracePt t="16519" x="6202363" y="836613"/>
          <p14:tracePt t="16627" x="6202363" y="831850"/>
          <p14:tracePt t="16683" x="6211888" y="828675"/>
          <p14:tracePt t="16700" x="6232525" y="844550"/>
          <p14:tracePt t="16718" x="6288088" y="912813"/>
          <p14:tracePt t="16730" x="6443663" y="993775"/>
          <p14:tracePt t="16740" x="6575425" y="1031875"/>
          <p14:tracePt t="16755" x="7031038" y="1154113"/>
          <p14:tracePt t="16764" x="7386638" y="1212850"/>
          <p14:tracePt t="16769" x="7737475" y="1255713"/>
          <p14:tracePt t="16775" x="8083550" y="1296988"/>
          <p14:tracePt t="16782" x="8455025" y="1352550"/>
          <p14:tracePt t="16794" x="8721725" y="1365250"/>
          <p14:tracePt t="16802" x="8970963" y="1390650"/>
          <p14:tracePt t="16813" x="9017000" y="1390650"/>
          <p14:tracePt t="16817" x="9118600" y="1390650"/>
          <p14:tracePt t="16822" x="9123363" y="1390650"/>
          <p14:tracePt t="16839" x="9123363" y="1382713"/>
          <p14:tracePt t="16847" x="9093200" y="1347788"/>
          <p14:tracePt t="16857" x="9059863" y="1327150"/>
          <p14:tracePt t="16866" x="8983663" y="1284288"/>
          <p14:tracePt t="16870" x="8932863" y="1255713"/>
          <p14:tracePt t="16882" x="8886825" y="1233488"/>
          <p14:tracePt t="16886" x="8861425" y="1212850"/>
          <p14:tracePt t="16896" x="8851900" y="1208088"/>
          <p14:tracePt t="16913" x="8851900" y="1204913"/>
          <p14:tracePt t="16919" x="8851900" y="1200150"/>
          <p14:tracePt t="16933" x="8851900" y="1195388"/>
          <p14:tracePt t="16938" x="8851900" y="1187450"/>
          <p14:tracePt t="16948" x="8856663" y="1179513"/>
          <p14:tracePt t="16953" x="8882063" y="1169988"/>
          <p14:tracePt t="16959" x="8886825" y="1169988"/>
          <p14:tracePt t="16970" x="8894763" y="1166813"/>
          <p14:tracePt t="17022" x="8899525" y="1174750"/>
          <p14:tracePt t="17030" x="8899525" y="1225550"/>
          <p14:tracePt t="17038" x="8890000" y="1335088"/>
          <p14:tracePt t="17045" x="8890000" y="1470025"/>
          <p14:tracePt t="17054" x="8915400" y="1644650"/>
          <p14:tracePt t="17063" x="8978900" y="1884363"/>
          <p14:tracePt t="17071" x="9024938" y="2062163"/>
          <p14:tracePt t="17080" x="9080500" y="2227263"/>
          <p14:tracePt t="17087" x="9105900" y="2346325"/>
          <p14:tracePt t="17278" x="8996363" y="2751138"/>
          <p14:tracePt t="17288" x="8920163" y="2840038"/>
          <p14:tracePt t="17306" x="8755063" y="2992438"/>
          <p14:tracePt t="17317" x="8670925" y="3063875"/>
          <p14:tracePt t="17332" x="8437563" y="3228975"/>
          <p14:tracePt t="17346" x="8188325" y="3373438"/>
          <p14:tracePt t="17358" x="7986713" y="3460750"/>
          <p14:tracePt t="17366" x="7905750" y="3470275"/>
          <p14:tracePt t="17376" x="7829550" y="3478213"/>
          <p14:tracePt t="17384" x="7770813" y="3478213"/>
          <p14:tracePt t="17390" x="7699375" y="3478213"/>
          <p14:tracePt t="17401" x="7639050" y="3478213"/>
          <p14:tracePt t="17409" x="7588250" y="3478213"/>
          <p14:tracePt t="17418" x="7551738" y="3478213"/>
          <p14:tracePt t="17430" x="7516813" y="3473450"/>
          <p14:tracePt t="17437" x="7475538" y="3460750"/>
          <p14:tracePt t="17448" x="7470775" y="3460750"/>
          <p14:tracePt t="17455" x="7462838" y="3457575"/>
          <p14:tracePt t="17534" x="7440613" y="3448050"/>
          <p14:tracePt t="17544" x="7415213" y="3444875"/>
          <p14:tracePt t="17551" x="7356475" y="3444875"/>
          <p14:tracePt t="17560" x="7267575" y="3444875"/>
          <p14:tracePt t="17568" x="7162800" y="3444875"/>
          <p14:tracePt t="17577" x="7056438" y="3444875"/>
          <p14:tracePt t="17584" x="6921500" y="3444875"/>
          <p14:tracePt t="17590" x="6777038" y="3444875"/>
          <p14:tracePt t="17600" x="6616700" y="3444875"/>
          <p14:tracePt t="17610" x="6473825" y="3444875"/>
          <p14:tracePt t="17618" x="6334125" y="3444875"/>
          <p14:tracePt t="17624" x="6211888" y="3444875"/>
          <p14:tracePt t="17630" x="6122988" y="3444875"/>
          <p14:tracePt t="17638" x="6042025" y="3444875"/>
          <p14:tracePt t="17646" x="5975350" y="3444875"/>
          <p14:tracePt t="17655" x="5945188" y="3444875"/>
          <p14:tracePt t="17663" x="5937250" y="3444875"/>
          <p14:tracePt t="17952" x="5932488" y="3440113"/>
          <p14:tracePt t="17967" x="5927725" y="3432175"/>
          <p14:tracePt t="17984" x="5924550" y="3427413"/>
          <p14:tracePt t="18009" x="5915025" y="3409950"/>
          <p14:tracePt t="18023" x="5911850" y="3402013"/>
          <p14:tracePt t="18039" x="5907088" y="3389313"/>
          <p14:tracePt t="18047" x="5899150" y="3376613"/>
          <p14:tracePt t="18062" x="5881688" y="3351213"/>
          <p14:tracePt t="18071" x="5868988" y="3325813"/>
          <p14:tracePt t="18079" x="5868988" y="3317875"/>
          <p14:tracePt t="18090" x="5864225" y="3313113"/>
          <p14:tracePt t="21946" x="5861050" y="3309938"/>
          <p14:tracePt t="21953" x="5853113" y="3309938"/>
          <p14:tracePt t="21963" x="5848350" y="3309938"/>
          <p14:tracePt t="21990" x="5843588" y="3305175"/>
          <p14:tracePt t="22001" x="5843588" y="3297238"/>
          <p14:tracePt t="22009" x="5840413" y="3249613"/>
          <p14:tracePt t="22014" x="5822950" y="3170238"/>
          <p14:tracePt t="22028" x="5789613" y="3076575"/>
          <p14:tracePt t="22039" x="5746750" y="2835275"/>
          <p14:tracePt t="22049" x="5721350" y="2738438"/>
          <p14:tracePt t="22056" x="5713413" y="2628900"/>
          <p14:tracePt t="22062" x="5703888" y="2547938"/>
          <p14:tracePt t="22071" x="5678488" y="2484438"/>
          <p14:tracePt t="22079" x="5665788" y="2425700"/>
          <p14:tracePt t="22086" x="5645150" y="2392363"/>
          <p14:tracePt t="22100" x="5640388" y="2387600"/>
          <p14:tracePt t="22113" x="5640388" y="2384425"/>
          <p14:tracePt t="22118" x="5640388" y="2374900"/>
          <p14:tracePt t="22129" x="5640388" y="2371725"/>
          <p14:tracePt t="22136" x="5640388" y="2366963"/>
          <p14:tracePt t="22147" x="5640388" y="2362200"/>
          <p14:tracePt t="22153" x="5640388" y="2354263"/>
          <p14:tracePt t="22161" x="5640388" y="2349500"/>
          <p14:tracePt t="22192" x="5640388" y="2346325"/>
          <p14:tracePt t="22329" x="5640388" y="2341563"/>
          <p14:tracePt t="22432" x="5645150" y="2336800"/>
          <p14:tracePt t="22444" x="5645150" y="2333625"/>
          <p14:tracePt t="22459" x="5645150" y="2328863"/>
          <p14:tracePt t="22468" x="5645150" y="2324100"/>
          <p14:tracePt t="22474" x="5645150" y="2320925"/>
          <p14:tracePt t="22483" x="5645150" y="2311400"/>
          <p14:tracePt t="22600" x="5645150" y="2308225"/>
          <p14:tracePt t="22648" x="5640388" y="2308225"/>
          <p14:tracePt t="22664" x="5632450" y="2308225"/>
          <p14:tracePt t="22678" x="5627688" y="2308225"/>
          <p14:tracePt t="22696" x="5624513" y="2303463"/>
          <p14:tracePt t="22705" x="5619750" y="2303463"/>
          <p14:tracePt t="22714" x="5611813" y="2295525"/>
          <p14:tracePt t="22720" x="5599113" y="2290763"/>
          <p14:tracePt t="22735" x="5586413" y="2282825"/>
          <p14:tracePt t="22749" x="5581650" y="2278063"/>
          <p14:tracePt t="22754" x="5576888" y="2278063"/>
          <p14:tracePt t="22766" x="5573713" y="2273300"/>
          <p14:tracePt t="22834" x="5568950" y="2270125"/>
          <p14:tracePt t="24513" x="5576888" y="2270125"/>
          <p14:tracePt t="24521" x="5611813" y="2252663"/>
          <p14:tracePt t="24539" x="5695950" y="2143125"/>
          <p14:tracePt t="24555" x="5738813" y="1960563"/>
          <p14:tracePt t="24562" x="5772150" y="1858963"/>
          <p14:tracePt t="24570" x="5797550" y="1766888"/>
          <p14:tracePt t="24576" x="5830888" y="1665288"/>
          <p14:tracePt t="24583" x="5853113" y="1576388"/>
          <p14:tracePt t="24599" x="5894388" y="1403350"/>
          <p14:tracePt t="24611" x="5902325" y="1344613"/>
          <p14:tracePt t="24627" x="5915025" y="1204913"/>
          <p14:tracePt t="24639" x="5932488" y="1123950"/>
          <p14:tracePt t="24650" x="5940425" y="1090613"/>
          <p14:tracePt t="24656" x="5940425" y="1069975"/>
          <p14:tracePt t="24665" x="5940425" y="1047750"/>
          <p14:tracePt t="24670" x="5940425" y="1044575"/>
          <p14:tracePt t="24680" x="5940425" y="1039813"/>
          <p14:tracePt t="24689" x="5940425" y="1027113"/>
          <p14:tracePt t="24782" x="5940425" y="1022350"/>
          <p14:tracePt t="24793" x="5940425" y="1019175"/>
          <p14:tracePt t="24802" x="5940425" y="1006475"/>
          <p14:tracePt t="24817" x="5940425" y="981075"/>
          <p14:tracePt t="24834" x="5932488" y="955675"/>
          <p14:tracePt t="24847" x="5919788" y="942975"/>
          <p14:tracePt t="24858" x="5907088" y="933450"/>
          <p14:tracePt t="24865" x="5902325" y="925513"/>
          <p14:tracePt t="24871" x="5894388" y="920750"/>
          <p14:tracePt t="24878" x="5889625" y="920750"/>
          <p14:tracePt t="24898" x="5864225" y="917575"/>
          <p14:tracePt t="24916" x="5830888" y="908050"/>
          <p14:tracePt t="24929" x="5802313" y="908050"/>
          <p14:tracePt t="24950" x="5754688" y="900113"/>
          <p14:tracePt t="24960" x="5713413" y="900113"/>
          <p14:tracePt t="24966" x="5688013" y="900113"/>
          <p14:tracePt t="24977" x="5657850" y="900113"/>
          <p14:tracePt t="24985" x="5627688" y="900113"/>
          <p14:tracePt t="24992" x="5568950" y="900113"/>
          <p14:tracePt t="24999" x="5530850" y="900113"/>
          <p14:tracePt t="25019" x="5426075" y="908050"/>
          <p14:tracePt t="25030" x="5340350" y="938213"/>
          <p14:tracePt t="25038" x="5281613" y="955675"/>
          <p14:tracePt t="25049" x="5240338" y="976313"/>
          <p14:tracePt t="25059" x="5167313" y="996950"/>
          <p14:tracePt t="25066" x="5121275" y="1019175"/>
          <p14:tracePt t="25073" x="5057775" y="1052513"/>
          <p14:tracePt t="25081" x="5006975" y="1082675"/>
          <p14:tracePt t="25088" x="4973638" y="1103313"/>
          <p14:tracePt t="25100" x="4953000" y="1120775"/>
          <p14:tracePt t="25106" x="4927600" y="1144588"/>
          <p14:tracePt t="25120" x="4897438" y="1187450"/>
          <p14:tracePt t="25130" x="4876800" y="1220788"/>
          <p14:tracePt t="25139" x="4872038" y="1255713"/>
          <p14:tracePt t="25156" x="4864100" y="1344613"/>
          <p14:tracePt t="25171" x="4864100" y="1416050"/>
          <p14:tracePt t="25180" x="4864100" y="1454150"/>
          <p14:tracePt t="25185" x="4864100" y="1504950"/>
          <p14:tracePt t="25199" x="4864100" y="1576388"/>
          <p14:tracePt t="25208" x="4884738" y="1627188"/>
          <p14:tracePt t="25214" x="4897438" y="1660525"/>
          <p14:tracePt t="25221" x="4918075" y="1695450"/>
          <p14:tracePt t="25232" x="4930775" y="1728788"/>
          <p14:tracePt t="25240" x="4960938" y="1782763"/>
          <p14:tracePt t="25248" x="4973638" y="1817688"/>
          <p14:tracePt t="25255" x="5002213" y="1843088"/>
          <p14:tracePt t="25264" x="5027613" y="1881188"/>
          <p14:tracePt t="25272" x="5049838" y="1906588"/>
          <p14:tracePt t="25280" x="5078413" y="1939925"/>
          <p14:tracePt t="25287" x="5113338" y="1970088"/>
          <p14:tracePt t="25297" x="5146675" y="1998663"/>
          <p14:tracePt t="25303" x="5189538" y="2011363"/>
          <p14:tracePt t="25315" x="5235575" y="2041525"/>
          <p14:tracePt t="25318" x="5286375" y="2054225"/>
          <p14:tracePt t="25329" x="5349875" y="2079625"/>
          <p14:tracePt t="25335" x="5421313" y="2095500"/>
          <p14:tracePt t="25346" x="5497513" y="2095500"/>
          <p14:tracePt t="25350" x="5586413" y="2095500"/>
          <p14:tracePt t="25360" x="5665788" y="2095500"/>
          <p14:tracePt t="25368" x="5754688" y="2092325"/>
          <p14:tracePt t="25376" x="5835650" y="2049463"/>
          <p14:tracePt t="25385" x="5881688" y="2020888"/>
          <p14:tracePt t="25390" x="5945188" y="1973263"/>
          <p14:tracePt t="25401" x="5991225" y="1927225"/>
          <p14:tracePt t="25406" x="6013450" y="1863725"/>
          <p14:tracePt t="25417" x="6038850" y="1782763"/>
          <p14:tracePt t="25423" x="6046788" y="1685925"/>
          <p14:tracePt t="25430" x="6046788" y="1589088"/>
          <p14:tracePt t="25437" x="6046788" y="1479550"/>
          <p14:tracePt t="25446" x="6046788" y="1382713"/>
          <p14:tracePt t="25454" x="6016625" y="1289050"/>
          <p14:tracePt t="25463" x="6000750" y="1200150"/>
          <p14:tracePt t="25470" x="5970588" y="1149350"/>
          <p14:tracePt t="25479" x="5940425" y="1095375"/>
          <p14:tracePt t="25486" x="5919788" y="1052513"/>
          <p14:tracePt t="25496" x="5889625" y="1022350"/>
          <p14:tracePt t="25503" x="5856288" y="989013"/>
          <p14:tracePt t="25513" x="5810250" y="958850"/>
          <p14:tracePt t="25519" x="5792788" y="950913"/>
          <p14:tracePt t="25529" x="5780088" y="946150"/>
          <p14:tracePt t="25535" x="5767388" y="946150"/>
          <p14:tracePt t="25546" x="5759450" y="946150"/>
          <p14:tracePt t="25552" x="5751513" y="946150"/>
          <p14:tracePt t="25576" x="5746750" y="946150"/>
          <p14:tracePt t="25586" x="5738813" y="946150"/>
          <p14:tracePt t="25598" x="5734050" y="946150"/>
          <p14:tracePt t="25606" x="5726113" y="946150"/>
          <p14:tracePt t="25615" x="5713413" y="946150"/>
          <p14:tracePt t="25622" x="5703888" y="946150"/>
          <p14:tracePt t="25629" x="5688013" y="958850"/>
          <p14:tracePt t="25638" x="5678488" y="958850"/>
          <p14:tracePt t="25645" x="5662613" y="963613"/>
          <p14:tracePt t="25654" x="5645150" y="968375"/>
          <p14:tracePt t="25663" x="5627688" y="976313"/>
          <p14:tracePt t="25670" x="5619750" y="976313"/>
          <p14:tracePt t="25679" x="5599113" y="981075"/>
          <p14:tracePt t="25687" x="5594350" y="984250"/>
          <p14:tracePt t="25697" x="5589588" y="989013"/>
          <p14:tracePt t="25703" x="5586413" y="989013"/>
          <p14:tracePt t="25712" x="5581650" y="993775"/>
          <p14:tracePt t="25890" x="5576888" y="996950"/>
          <p14:tracePt t="25903" x="5543550" y="1014413"/>
          <p14:tracePt t="25916" x="5502275" y="1027113"/>
          <p14:tracePt t="25923" x="5446713" y="1052513"/>
          <p14:tracePt t="25945" x="5260975" y="1136650"/>
          <p14:tracePt t="25959" x="5189538" y="1174750"/>
          <p14:tracePt t="25969" x="5078413" y="1255713"/>
          <p14:tracePt t="25977" x="5032375" y="1293813"/>
          <p14:tracePt t="25982" x="4999038" y="1327150"/>
          <p14:tracePt t="25990" x="4986338" y="1352550"/>
          <p14:tracePt t="26001" x="4978400" y="1385888"/>
          <p14:tracePt t="26013" x="4978400" y="1416050"/>
          <p14:tracePt t="26024" x="4991100" y="1517650"/>
          <p14:tracePt t="26033" x="5027613" y="1571625"/>
          <p14:tracePt t="26040" x="5075238" y="1635125"/>
          <p14:tracePt t="26053" x="5113338" y="1682750"/>
          <p14:tracePt t="26060" x="5164138" y="1746250"/>
          <p14:tracePt t="26067" x="5202238" y="1792288"/>
          <p14:tracePt t="26070" x="5227638" y="1808163"/>
          <p14:tracePt t="26079" x="5260975" y="1846263"/>
          <p14:tracePt t="26098" x="5370513" y="1897063"/>
          <p14:tracePt t="26111" x="5492750" y="1935163"/>
          <p14:tracePt t="26126" x="5565775" y="1960563"/>
          <p14:tracePt t="26137" x="5767388" y="1960563"/>
          <p14:tracePt t="26144" x="5915025" y="1960563"/>
          <p14:tracePt t="26155" x="6059488" y="1960563"/>
          <p14:tracePt t="26161" x="6181725" y="1960563"/>
          <p14:tracePt t="26166" x="6326188" y="1960563"/>
          <p14:tracePt t="26177" x="6410325" y="1960563"/>
          <p14:tracePt t="26187" x="6489700" y="1960563"/>
          <p14:tracePt t="26193" x="6570663" y="1939925"/>
          <p14:tracePt t="26199" x="6651625" y="1919288"/>
          <p14:tracePt t="26210" x="6731000" y="1893888"/>
          <p14:tracePt t="26218" x="6837363" y="1858963"/>
          <p14:tracePt t="26224" x="6926263" y="1833563"/>
          <p14:tracePt t="26234" x="7026275" y="1800225"/>
          <p14:tracePt t="26239" x="7170738" y="1758950"/>
          <p14:tracePt t="26245" x="7331075" y="1716088"/>
          <p14:tracePt t="26254" x="7462838" y="1698625"/>
          <p14:tracePt t="26264" x="7559675" y="1690688"/>
          <p14:tracePt t="26271" x="7631113" y="1673225"/>
          <p14:tracePt t="26280" x="7673975" y="1665288"/>
          <p14:tracePt t="26287" x="7694613" y="1665288"/>
          <p14:tracePt t="26297" x="7715250" y="1665288"/>
          <p14:tracePt t="26319" x="7720013" y="1665288"/>
          <p14:tracePt t="26330" x="7724775" y="1665288"/>
          <p14:tracePt t="26347" x="7727950" y="1670050"/>
          <p14:tracePt t="26351" x="7727950" y="1673225"/>
          <p14:tracePt t="26365" x="7740650" y="1685925"/>
          <p14:tracePt t="26438" x="7745413" y="1690688"/>
          <p14:tracePt t="26446" x="7750175" y="1682750"/>
          <p14:tracePt t="26454" x="7750175" y="1660525"/>
          <p14:tracePt t="26463" x="7750175" y="1639888"/>
          <p14:tracePt t="26471" x="7750175" y="1631950"/>
          <p14:tracePt t="26479" x="7750175" y="1614488"/>
          <p14:tracePt t="26487" x="7750175" y="1606550"/>
          <p14:tracePt t="26499" x="7750175" y="1593850"/>
          <p14:tracePt t="26514" x="7750175" y="1589088"/>
          <p14:tracePt t="26520" x="7737475" y="1584325"/>
          <p14:tracePt t="26529" x="7715250" y="1584325"/>
          <p14:tracePt t="26535" x="7686675" y="1589088"/>
          <p14:tracePt t="26546" x="7673975" y="1614488"/>
          <p14:tracePt t="26551" x="7651750" y="1665288"/>
          <p14:tracePt t="26562" x="7643813" y="1736725"/>
          <p14:tracePt t="26569" x="7643813" y="1782763"/>
          <p14:tracePt t="26577" x="7643813" y="1855788"/>
          <p14:tracePt t="26584" x="7648575" y="1906588"/>
          <p14:tracePt t="26590" x="7669213" y="1965325"/>
          <p14:tracePt t="26599" x="7699375" y="2003425"/>
          <p14:tracePt t="26606" x="7727950" y="2046288"/>
          <p14:tracePt t="26616" x="7762875" y="2066925"/>
          <p14:tracePt t="26622" x="7788275" y="2079625"/>
          <p14:tracePt t="26631" x="7796213" y="2084388"/>
          <p14:tracePt t="26638" x="7821613" y="2084388"/>
          <p14:tracePt t="26645" x="7826375" y="2084388"/>
          <p14:tracePt t="26663" x="7834313" y="2084388"/>
          <p14:tracePt t="26672" x="7839075" y="2087563"/>
          <p14:tracePt t="30468" x="7839075" y="2092325"/>
          <p14:tracePt t="30477" x="7834313" y="2112963"/>
          <p14:tracePt t="30479" x="7834313" y="2120900"/>
          <p14:tracePt t="30488" x="7834313" y="2138363"/>
          <p14:tracePt t="30501" x="7834313" y="2143125"/>
          <p14:tracePt t="30827" x="7829550" y="2146300"/>
          <p14:tracePt t="30856" x="7829550" y="2117725"/>
          <p14:tracePt t="30865" x="7867650" y="2054225"/>
          <p14:tracePt t="30872" x="7897813" y="1982788"/>
          <p14:tracePt t="30879" x="7905750" y="1922463"/>
          <p14:tracePt t="30888" x="7923213" y="1881188"/>
          <p14:tracePt t="30899" x="7926388" y="1846263"/>
          <p14:tracePt t="30910" x="7926388" y="1817688"/>
          <p14:tracePt t="30919" x="7926388" y="1766888"/>
          <p14:tracePt t="30929" x="7931150" y="1754188"/>
          <p14:tracePt t="30939" x="7931150" y="1746250"/>
          <p14:tracePt t="30969" x="7935913" y="1741488"/>
          <p14:tracePt t="30975" x="7948613" y="1741488"/>
          <p14:tracePt t="30985" x="7961313" y="1795463"/>
          <p14:tracePt t="30993" x="7981950" y="1858963"/>
          <p14:tracePt t="31002" x="7989888" y="1909763"/>
          <p14:tracePt t="31007" x="8002588" y="1944688"/>
          <p14:tracePt t="31019" x="8015288" y="1985963"/>
          <p14:tracePt t="31023" x="8024813" y="1995488"/>
          <p14:tracePt t="31033" x="8027988" y="2003425"/>
          <p14:tracePt t="31039" x="8032750" y="2016125"/>
          <p14:tracePt t="31086" x="8027988" y="2016125"/>
          <p14:tracePt t="31096" x="8024813" y="2016125"/>
          <p14:tracePt t="31102" x="8007350" y="2016125"/>
          <p14:tracePt t="31114" x="7994650" y="2016125"/>
          <p14:tracePt t="31119" x="7969250" y="2008188"/>
          <p14:tracePt t="31132" x="7961313" y="1998663"/>
          <p14:tracePt t="31136" x="7935913" y="1973263"/>
          <p14:tracePt t="31148" x="7923213" y="1957388"/>
          <p14:tracePt t="31156" x="7905750" y="1939925"/>
          <p14:tracePt t="31163" x="7897813" y="1922463"/>
          <p14:tracePt t="31168" x="7872413" y="1897063"/>
          <p14:tracePt t="31176" x="7842250" y="1858963"/>
          <p14:tracePt t="31181" x="7829550" y="1851025"/>
          <p14:tracePt t="31190" x="7804150" y="1817688"/>
          <p14:tracePt t="31201" x="7783513" y="1766888"/>
          <p14:tracePt t="31206" x="7770813" y="1749425"/>
          <p14:tracePt t="31217" x="7758113" y="1711325"/>
          <p14:tracePt t="31222" x="7750175" y="1695450"/>
          <p14:tracePt t="31232" x="7740650" y="1677988"/>
          <p14:tracePt t="31237" x="7740650" y="1660525"/>
          <p14:tracePt t="31251" x="7740650" y="1652588"/>
          <p14:tracePt t="31256" x="7740650" y="1647825"/>
          <p14:tracePt t="31270" x="7740650" y="1644650"/>
          <p14:tracePt t="31288" x="7745413" y="1644650"/>
          <p14:tracePt t="31296" x="7770813" y="1665288"/>
          <p14:tracePt t="31302" x="7826375" y="1703388"/>
          <p14:tracePt t="31313" x="7872413" y="1749425"/>
          <p14:tracePt t="31319" x="7926388" y="1795463"/>
          <p14:tracePt t="31329" x="7989888" y="1843088"/>
          <p14:tracePt t="31335" x="8037513" y="1881188"/>
          <p14:tracePt t="31346" x="8066088" y="1919288"/>
          <p14:tracePt t="31352" x="8101013" y="1939925"/>
          <p14:tracePt t="31366" x="8116888" y="1947863"/>
          <p14:tracePt t="31422" x="8121650" y="1947863"/>
          <p14:tracePt t="31430" x="8126413" y="1944688"/>
          <p14:tracePt t="31438" x="8126413" y="1931988"/>
          <p14:tracePt t="31447" x="8126413" y="1922463"/>
          <p14:tracePt t="31455" x="8129588" y="1909763"/>
          <p14:tracePt t="31463" x="8134350" y="1893888"/>
          <p14:tracePt t="31472" x="8139113" y="1889125"/>
          <p14:tracePt t="31479" x="8142288" y="1884363"/>
          <p14:tracePt t="31488" x="8147050" y="1876425"/>
          <p14:tracePt t="31498" x="8150225" y="1871663"/>
          <p14:tracePt t="31678" x="8154988" y="1868488"/>
          <p14:tracePt t="31686" x="8172450" y="1868488"/>
          <p14:tracePt t="31695" x="8213725" y="1868488"/>
          <p14:tracePt t="31702" x="8264525" y="1868488"/>
          <p14:tracePt t="31714" x="8324850" y="1868488"/>
          <p14:tracePt t="31719" x="8375650" y="1868488"/>
          <p14:tracePt t="31731" x="8434388" y="1868488"/>
          <p14:tracePt t="31735" x="8485188" y="1868488"/>
          <p14:tracePt t="31746" x="8513763" y="1868488"/>
          <p14:tracePt t="31751" x="8535988" y="1868488"/>
          <p14:tracePt t="31761" x="8539163" y="1868488"/>
          <p14:tracePt t="31800" x="8543925" y="1863725"/>
          <p14:tracePt t="31806" x="8543925" y="1858963"/>
          <p14:tracePt t="31815" x="8543925" y="1851025"/>
          <p14:tracePt t="31822" x="8543925" y="1833563"/>
          <p14:tracePt t="31831" x="8539163" y="1812925"/>
          <p14:tracePt t="31839" x="8526463" y="1795463"/>
          <p14:tracePt t="31846" x="8501063" y="1754188"/>
          <p14:tracePt t="31854" x="8462963" y="1711325"/>
          <p14:tracePt t="31863" x="8434388" y="1673225"/>
          <p14:tracePt t="31871" x="8370888" y="1619250"/>
          <p14:tracePt t="31880" x="8332788" y="1581150"/>
          <p14:tracePt t="31887" x="8281988" y="1558925"/>
          <p14:tracePt t="31895" x="8235950" y="1530350"/>
          <p14:tracePt t="31903" x="8172450" y="1500188"/>
          <p14:tracePt t="31913" x="8113713" y="1482725"/>
          <p14:tracePt t="31933" x="7948613" y="1441450"/>
          <p14:tracePt t="31937" x="7880350" y="1420813"/>
          <p14:tracePt t="31948" x="7800975" y="1411288"/>
          <p14:tracePt t="31952" x="7737475" y="1403350"/>
          <p14:tracePt t="31960" x="7677150" y="1382713"/>
          <p14:tracePt t="31970" x="7605713" y="1365250"/>
          <p14:tracePt t="31976" x="7526338" y="1339850"/>
          <p14:tracePt t="31983" x="7445375" y="1322388"/>
          <p14:tracePt t="31990" x="7364413" y="1309688"/>
          <p14:tracePt t="32000" x="7285038" y="1301750"/>
          <p14:tracePt t="32006" x="7208838" y="1301750"/>
          <p14:tracePt t="32013" x="7127875" y="1301750"/>
          <p14:tracePt t="32021" x="7048500" y="1301750"/>
          <p14:tracePt t="32031" x="6980238" y="1301750"/>
          <p14:tracePt t="32038" x="6908800" y="1319213"/>
          <p14:tracePt t="32046" x="6837363" y="1352550"/>
          <p14:tracePt t="32054" x="6773863" y="1390650"/>
          <p14:tracePt t="32063" x="6718300" y="1436688"/>
          <p14:tracePt t="32070" x="6664325" y="1504950"/>
          <p14:tracePt t="32080" x="6621463" y="1584325"/>
          <p14:tracePt t="32087" x="6596063" y="1673225"/>
          <p14:tracePt t="32096" x="6570663" y="1787525"/>
          <p14:tracePt t="32103" x="6553200" y="1889125"/>
          <p14:tracePt t="32113" x="6553200" y="2008188"/>
          <p14:tracePt t="32119" x="6553200" y="2151063"/>
          <p14:tracePt t="32128" x="6553200" y="2247900"/>
          <p14:tracePt t="32135" x="6553200" y="2354263"/>
          <p14:tracePt t="32146" x="6553200" y="2463800"/>
          <p14:tracePt t="32152" x="6553200" y="2552700"/>
          <p14:tracePt t="32160" x="6557963" y="2641600"/>
          <p14:tracePt t="32170" x="6583363" y="2709863"/>
          <p14:tracePt t="32177" x="6596063" y="2771775"/>
          <p14:tracePt t="32184" x="6629400" y="2844800"/>
          <p14:tracePt t="32190" x="6654800" y="2870200"/>
          <p14:tracePt t="32199" x="6692900" y="2908300"/>
          <p14:tracePt t="32205" x="6723063" y="2916238"/>
          <p14:tracePt t="32215" x="6794500" y="2921000"/>
          <p14:tracePt t="32222" x="6870700" y="2921000"/>
          <p14:tracePt t="32231" x="6972300" y="2921000"/>
          <p14:tracePt t="32237" x="7089775" y="2921000"/>
          <p14:tracePt t="32248" x="7254875" y="2870200"/>
          <p14:tracePt t="32254" x="7377113" y="2832100"/>
          <p14:tracePt t="32265" x="7466013" y="2794000"/>
          <p14:tracePt t="32271" x="7534275" y="2743200"/>
          <p14:tracePt t="32280" x="7567613" y="2709863"/>
          <p14:tracePt t="32287" x="7597775" y="2654300"/>
          <p14:tracePt t="32299" x="7605713" y="2611438"/>
          <p14:tracePt t="32305" x="7605713" y="2582863"/>
          <p14:tracePt t="32315" x="7605713" y="2540000"/>
          <p14:tracePt t="32322" x="7600950" y="2489200"/>
          <p14:tracePt t="32330" x="7580313" y="2446338"/>
          <p14:tracePt t="32335" x="7551738" y="2405063"/>
          <p14:tracePt t="32347" x="7529513" y="2359025"/>
          <p14:tracePt t="32351" x="7500938" y="2324100"/>
          <p14:tracePt t="32360" x="7466013" y="2286000"/>
          <p14:tracePt t="32370" x="7419975" y="2257425"/>
          <p14:tracePt t="32376" x="7369175" y="2235200"/>
          <p14:tracePt t="32384" x="7343775" y="2214563"/>
          <p14:tracePt t="32389" x="7297738" y="2201863"/>
          <p14:tracePt t="32400" x="7288213" y="2189163"/>
          <p14:tracePt t="32405" x="7280275" y="21891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ctrTitle"/>
          </p:nvPr>
        </p:nvSpPr>
        <p:spPr>
          <a:xfrm>
            <a:off x="1884750" y="959700"/>
            <a:ext cx="5374500" cy="31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Kinematic Equations</a:t>
            </a:r>
            <a:endParaRPr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7C37A5FC-BE5E-44BB-2BCA-74DAA238E4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8"/>
    </mc:Choice>
    <mc:Fallback>
      <p:transition spd="slow" advTm="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5">
            <a:alphaModFix/>
          </a:blip>
          <a:srcRect l="17866" t="17866" r="17866" b="17866"/>
          <a:stretch/>
        </p:blipFill>
        <p:spPr>
          <a:xfrm>
            <a:off x="4197507" y="197451"/>
            <a:ext cx="4711381" cy="474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6599913" y="1440565"/>
            <a:ext cx="896400" cy="15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 rot="7394600">
            <a:off x="6836674" y="3216641"/>
            <a:ext cx="896395" cy="1594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/>
          <p:nvPr/>
        </p:nvSpPr>
        <p:spPr>
          <a:xfrm rot="-7208515">
            <a:off x="5208292" y="2492086"/>
            <a:ext cx="896755" cy="159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855125" y="1295075"/>
            <a:ext cx="302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Condition of Equilibrium for a body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855125" y="2343150"/>
            <a:ext cx="302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Fx</a:t>
            </a:r>
            <a:r>
              <a:rPr lang="en-GB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= F1 - F2cos(60) – F3cos(60)</a:t>
            </a:r>
            <a:endParaRPr sz="2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855125" y="3376100"/>
            <a:ext cx="302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Fy</a:t>
            </a:r>
            <a:r>
              <a:rPr lang="en-GB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= -F2sin(60) - F3sin(60)</a:t>
            </a:r>
            <a:endParaRPr sz="2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855125" y="4061900"/>
            <a:ext cx="302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Mz = F1 + F2 + F3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33140F-2F2B-51D5-7CCB-6CBFAA5608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0080" y="2848680"/>
              <a:ext cx="2755440" cy="1669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33140F-2F2B-51D5-7CCB-6CBFAA5608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720" y="2839320"/>
                <a:ext cx="2774160" cy="1688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AD7E6066-A095-8DC3-C8DB-DC76A4B344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35"/>
    </mc:Choice>
    <mc:Fallback>
      <p:transition spd="slow" advTm="60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4" x="7242175" y="2189163"/>
          <p14:tracePt t="1463" x="7107238" y="2257425"/>
          <p14:tracePt t="1470" x="6865938" y="2400300"/>
          <p14:tracePt t="1481" x="6634163" y="2519363"/>
          <p14:tracePt t="1497" x="6199188" y="2692400"/>
          <p14:tracePt t="1506" x="6064250" y="2763838"/>
          <p14:tracePt t="1517" x="5975350" y="2797175"/>
          <p14:tracePt t="1526" x="5856288" y="2847975"/>
          <p14:tracePt t="1535" x="5822950" y="2870200"/>
          <p14:tracePt t="1542" x="5810250" y="2882900"/>
          <p14:tracePt t="1555" x="5802313" y="2890838"/>
          <p14:tracePt t="1565" x="5797550" y="2895600"/>
          <p14:tracePt t="1631" x="5810250" y="2860675"/>
          <p14:tracePt t="1639" x="5876925" y="2784475"/>
          <p14:tracePt t="1647" x="6003925" y="2624138"/>
          <p14:tracePt t="1654" x="6181725" y="2433638"/>
          <p14:tracePt t="1667" x="6346825" y="2244725"/>
          <p14:tracePt t="1683" x="6537325" y="1947863"/>
          <p14:tracePt t="1694" x="6604000" y="1733550"/>
          <p14:tracePt t="1709" x="6613525" y="1520825"/>
          <p14:tracePt t="1716" x="6613525" y="1423988"/>
          <p14:tracePt t="1724" x="6613525" y="1306513"/>
          <p14:tracePt t="1732" x="6613525" y="1182688"/>
          <p14:tracePt t="1742" x="6613525" y="1077913"/>
          <p14:tracePt t="1752" x="6613525" y="955675"/>
          <p14:tracePt t="1759" x="6613525" y="831850"/>
          <p14:tracePt t="1774" x="6557963" y="561975"/>
          <p14:tracePt t="1784" x="6532563" y="469900"/>
          <p14:tracePt t="1791" x="6511925" y="396875"/>
          <p14:tracePt t="1801" x="6494463" y="355600"/>
          <p14:tracePt t="1807" x="6477000" y="338138"/>
          <p14:tracePt t="1817" x="6473825" y="330200"/>
          <p14:tracePt t="1833" x="6464300" y="330200"/>
          <p14:tracePt t="1838" x="6427788" y="330200"/>
          <p14:tracePt t="1848" x="6354763" y="338138"/>
          <p14:tracePt t="1857" x="6186488" y="457200"/>
          <p14:tracePt t="1863" x="5876925" y="706438"/>
          <p14:tracePt t="1872" x="5553075" y="971550"/>
          <p14:tracePt t="1877" x="5180013" y="1327150"/>
          <p14:tracePt t="1890" x="4867275" y="1627188"/>
          <p14:tracePt t="1903" x="4318000" y="2298700"/>
          <p14:tracePt t="1909" x="4165600" y="2552700"/>
          <p14:tracePt t="1918" x="4086225" y="2725738"/>
          <p14:tracePt t="1926" x="4048125" y="2865438"/>
          <p14:tracePt t="1933" x="4040188" y="2959100"/>
          <p14:tracePt t="1942" x="4040188" y="3005138"/>
          <p14:tracePt t="1951" x="4040188" y="3063875"/>
          <p14:tracePt t="1958" x="4048125" y="3106738"/>
          <p14:tracePt t="1969" x="4065588" y="3152775"/>
          <p14:tracePt t="1973" x="4078288" y="3182938"/>
          <p14:tracePt t="1987" x="4078288" y="3216275"/>
          <p14:tracePt t="1992" x="4090988" y="3249613"/>
          <p14:tracePt t="2002" x="4103688" y="3262313"/>
          <p14:tracePt t="2007" x="4111625" y="3275013"/>
          <p14:tracePt t="2023" x="4116388" y="3275013"/>
          <p14:tracePt t="2040" x="4119563" y="3275013"/>
          <p14:tracePt t="2054" x="4124325" y="3275013"/>
          <p14:tracePt t="2061" x="4132263" y="3271838"/>
          <p14:tracePt t="2071" x="4141788" y="3259138"/>
          <p14:tracePt t="2077" x="4141788" y="3246438"/>
          <p14:tracePt t="2086" x="4137025" y="3233738"/>
          <p14:tracePt t="2093" x="4132263" y="3224213"/>
          <p14:tracePt t="2102" x="4132263" y="3221038"/>
          <p14:tracePt t="2110" x="4132263" y="3211513"/>
          <p14:tracePt t="2117" x="4132263" y="3198813"/>
          <p14:tracePt t="2125" x="4132263" y="3195638"/>
          <p14:tracePt t="2133" x="4132263" y="3190875"/>
          <p14:tracePt t="2142" x="4132263" y="3178175"/>
          <p14:tracePt t="2151" x="4144963" y="3170238"/>
          <p14:tracePt t="2158" x="4175125" y="3160713"/>
          <p14:tracePt t="2166" x="4221163" y="3140075"/>
          <p14:tracePt t="2173" x="4289425" y="3122613"/>
          <p14:tracePt t="2183" x="4368800" y="3097213"/>
          <p14:tracePt t="2189" x="4440238" y="3084513"/>
          <p14:tracePt t="2201" x="4503738" y="3051175"/>
          <p14:tracePt t="2205" x="4567238" y="3038475"/>
          <p14:tracePt t="2217" x="4640263" y="3005138"/>
          <p14:tracePt t="2222" x="4719638" y="2971800"/>
          <p14:tracePt t="2232" x="4826000" y="2921000"/>
          <p14:tracePt t="2239" x="4956175" y="2870200"/>
          <p14:tracePt t="2247" x="5141913" y="2801938"/>
          <p14:tracePt t="2257" x="5294313" y="2722563"/>
          <p14:tracePt t="2261" x="5467350" y="2628900"/>
          <p14:tracePt t="2271" x="5645150" y="2522538"/>
          <p14:tracePt t="2276" x="5792788" y="2413000"/>
          <p14:tracePt t="2285" x="5873750" y="2320925"/>
          <p14:tracePt t="2292" x="5975350" y="2176463"/>
          <p14:tracePt t="2303" x="6013450" y="2087563"/>
          <p14:tracePt t="2309" x="6051550" y="1944688"/>
          <p14:tracePt t="2316" x="6076950" y="1749425"/>
          <p14:tracePt t="2325" x="6118225" y="1571625"/>
          <p14:tracePt t="2333" x="6127750" y="1466850"/>
          <p14:tracePt t="2341" x="6151563" y="1382713"/>
          <p14:tracePt t="2350" x="6169025" y="1331913"/>
          <p14:tracePt t="2357" x="6169025" y="1301750"/>
          <p14:tracePt t="2366" x="6173788" y="1284288"/>
          <p14:tracePt t="2373" x="6176963" y="1263650"/>
          <p14:tracePt t="2383" x="6181725" y="1258888"/>
          <p14:tracePt t="2389" x="6181725" y="1250950"/>
          <p14:tracePt t="2470" x="6181725" y="1281113"/>
          <p14:tracePt t="2477" x="6181725" y="1339850"/>
          <p14:tracePt t="2487" x="6181725" y="1420813"/>
          <p14:tracePt t="2493" x="6181725" y="1508125"/>
          <p14:tracePt t="2503" x="6181725" y="1589088"/>
          <p14:tracePt t="2511" x="6181725" y="1665288"/>
          <p14:tracePt t="2521" x="6181725" y="1746250"/>
          <p14:tracePt t="2527" x="6181725" y="1812925"/>
          <p14:tracePt t="2538" x="6189663" y="1863725"/>
          <p14:tracePt t="2542" x="6199188" y="1914525"/>
          <p14:tracePt t="2551" x="6202363" y="1939925"/>
          <p14:tracePt t="2558" x="6215063" y="1960563"/>
          <p14:tracePt t="2568" x="6219825" y="1965325"/>
          <p14:tracePt t="2574" x="6219825" y="1970088"/>
          <p14:tracePt t="2585" x="6224588" y="1973263"/>
          <p14:tracePt t="2647" x="6237288" y="1965325"/>
          <p14:tracePt t="2656" x="6253163" y="1909763"/>
          <p14:tracePt t="2665" x="6262688" y="1871663"/>
          <p14:tracePt t="2673" x="6283325" y="1808163"/>
          <p14:tracePt t="2681" x="6291263" y="1749425"/>
          <p14:tracePt t="2689" x="6313488" y="1695450"/>
          <p14:tracePt t="2694" x="6326188" y="1677988"/>
          <p14:tracePt t="2705" x="6329363" y="1660525"/>
          <p14:tracePt t="2709" x="6342063" y="1652588"/>
          <p14:tracePt t="2717" x="6346825" y="1652588"/>
          <p14:tracePt t="2726" x="6359525" y="1652588"/>
          <p14:tracePt t="2734" x="6376988" y="1652588"/>
          <p14:tracePt t="2741" x="6397625" y="1652588"/>
          <p14:tracePt t="2751" x="6427788" y="1660525"/>
          <p14:tracePt t="2758" x="6473825" y="1708150"/>
          <p14:tracePt t="2770" x="6499225" y="1758950"/>
          <p14:tracePt t="2774" x="6537325" y="1830388"/>
          <p14:tracePt t="2786" x="6562725" y="1901825"/>
          <p14:tracePt t="2791" x="6604000" y="1995488"/>
          <p14:tracePt t="2802" x="6616700" y="2074863"/>
          <p14:tracePt t="2810" x="6616700" y="2143125"/>
          <p14:tracePt t="2820" x="6626225" y="2214563"/>
          <p14:tracePt t="2825" x="6626225" y="2282825"/>
          <p14:tracePt t="2834" x="6626225" y="2324100"/>
          <p14:tracePt t="2840" x="6626225" y="2354263"/>
          <p14:tracePt t="2847" x="6626225" y="2384425"/>
          <p14:tracePt t="2854" x="6608763" y="2430463"/>
          <p14:tracePt t="2862" x="6596063" y="2471738"/>
          <p14:tracePt t="2871" x="6583363" y="2506663"/>
          <p14:tracePt t="2877" x="6583363" y="2535238"/>
          <p14:tracePt t="2885" x="6575425" y="2565400"/>
          <p14:tracePt t="2903" x="6575425" y="2611438"/>
          <p14:tracePt t="2909" x="6600825" y="2654300"/>
          <p14:tracePt t="2920" x="6651625" y="2667000"/>
          <p14:tracePt t="2926" x="6738938" y="2667000"/>
          <p14:tracePt t="2934" x="6858000" y="2667000"/>
          <p14:tracePt t="2947" x="6964363" y="2667000"/>
          <p14:tracePt t="2955" x="7137400" y="2641600"/>
          <p14:tracePt t="2960" x="7310438" y="2608263"/>
          <p14:tracePt t="2969" x="7453313" y="2570163"/>
          <p14:tracePt t="2973" x="7551738" y="2560638"/>
          <p14:tracePt t="2983" x="7631113" y="2544763"/>
          <p14:tracePt t="2989" x="7689850" y="2535238"/>
          <p14:tracePt t="3000" x="7724775" y="2535238"/>
          <p14:tracePt t="3005" x="7732713" y="2535238"/>
          <p14:tracePt t="3016" x="7737475" y="2535238"/>
          <p14:tracePt t="3061" x="7745413" y="2535238"/>
          <p14:tracePt t="3108" x="7750175" y="2535238"/>
          <p14:tracePt t="3205" x="7753350" y="2540000"/>
          <p14:tracePt t="3220" x="7753350" y="2544763"/>
          <p14:tracePt t="3225" x="7750175" y="2560638"/>
          <p14:tracePt t="3231" x="7707313" y="2595563"/>
          <p14:tracePt t="3239" x="7643813" y="2641600"/>
          <p14:tracePt t="3255" x="7373938" y="2797175"/>
          <p14:tracePt t="3268" x="7077075" y="2967038"/>
          <p14:tracePt t="3281" x="6161088" y="3355975"/>
          <p14:tracePt t="3297" x="4960938" y="3744913"/>
          <p14:tracePt t="3309" x="3824288" y="4065588"/>
          <p14:tracePt t="3320" x="3346450" y="4187825"/>
          <p14:tracePt t="3331" x="2970213" y="4260850"/>
          <p14:tracePt t="3339" x="2667000" y="4286250"/>
          <p14:tracePt t="3350" x="2324100" y="4373563"/>
          <p14:tracePt t="3366" x="2095500" y="4429125"/>
          <p14:tracePt t="3373" x="2024063" y="4454525"/>
          <p14:tracePt t="3386" x="1973263" y="4475163"/>
          <p14:tracePt t="3391" x="1917700" y="4497388"/>
          <p14:tracePt t="3399" x="1889125" y="4510088"/>
          <p14:tracePt t="3409" x="1858963" y="4530725"/>
          <p14:tracePt t="3417" x="1838325" y="4543425"/>
          <p14:tracePt t="3422" x="1820863" y="4548188"/>
          <p14:tracePt t="3429" x="1804988" y="4560888"/>
          <p14:tracePt t="3439" x="1795463" y="4564063"/>
          <p14:tracePt t="3447" x="1792288" y="4568825"/>
          <p14:tracePt t="3456" x="1779588" y="4568825"/>
          <p14:tracePt t="3464" x="1774825" y="4568825"/>
          <p14:tracePt t="3475" x="1770063" y="4568825"/>
          <p14:tracePt t="3483" x="1766888" y="4568825"/>
          <p14:tracePt t="3505" x="1757363" y="4568825"/>
          <p14:tracePt t="3510" x="1754188" y="4568825"/>
          <p14:tracePt t="3519" x="1754188" y="4560888"/>
          <p14:tracePt t="3525" x="1757363" y="4535488"/>
          <p14:tracePt t="3538" x="1766888" y="4525963"/>
          <p14:tracePt t="3542" x="1779588" y="4500563"/>
          <p14:tracePt t="3554" x="1782763" y="4471988"/>
          <p14:tracePt t="3560" x="1782763" y="4429125"/>
          <p14:tracePt t="3573" x="1800225" y="4348163"/>
          <p14:tracePt t="3582" x="1800225" y="4306888"/>
          <p14:tracePt t="3589" x="1800225" y="4276725"/>
          <p14:tracePt t="3600" x="1800225" y="4235450"/>
          <p14:tracePt t="3606" x="1800225" y="4175125"/>
          <p14:tracePt t="3616" x="1800225" y="4137025"/>
          <p14:tracePt t="3622" x="1770063" y="4083050"/>
          <p14:tracePt t="3631" x="1741488" y="4011613"/>
          <p14:tracePt t="3639" x="1719263" y="3976688"/>
          <p14:tracePt t="3647" x="1681163" y="3922713"/>
          <p14:tracePt t="3656" x="1643063" y="3875088"/>
          <p14:tracePt t="3661" x="1589088" y="3829050"/>
          <p14:tracePt t="3671" x="1517650" y="3790950"/>
          <p14:tracePt t="3677" x="1444625" y="3765550"/>
          <p14:tracePt t="3686" x="1352550" y="3740150"/>
          <p14:tracePt t="3693" x="1263650" y="3732213"/>
          <p14:tracePt t="3703" x="1166813" y="3722688"/>
          <p14:tracePt t="3709" x="1085850" y="3709988"/>
          <p14:tracePt t="3718" x="1017588" y="3709988"/>
          <p14:tracePt t="3724" x="938213" y="3709988"/>
          <p14:tracePt t="3734" x="879475" y="3709988"/>
          <p14:tracePt t="3741" x="819150" y="3719513"/>
          <p14:tracePt t="3751" x="755650" y="3735388"/>
          <p14:tracePt t="3758" x="701675" y="3765550"/>
          <p14:tracePt t="3767" x="650875" y="3795713"/>
          <p14:tracePt t="3773" x="612775" y="3833813"/>
          <p14:tracePt t="3785" x="566738" y="3871913"/>
          <p14:tracePt t="3790" x="549275" y="3897313"/>
          <p14:tracePt t="3800" x="519113" y="3930650"/>
          <p14:tracePt t="3805" x="506413" y="3973513"/>
          <p14:tracePt t="3817" x="485775" y="4011613"/>
          <p14:tracePt t="3822" x="477838" y="4040188"/>
          <p14:tracePt t="3833" x="455613" y="4095750"/>
          <p14:tracePt t="3838" x="447675" y="4133850"/>
          <p14:tracePt t="3847" x="447675" y="4175125"/>
          <p14:tracePt t="3854" x="447675" y="4225925"/>
          <p14:tracePt t="3862" x="447675" y="4264025"/>
          <p14:tracePt t="3871" x="465138" y="4311650"/>
          <p14:tracePt t="3876" x="481013" y="4352925"/>
          <p14:tracePt t="3886" x="511175" y="4395788"/>
          <p14:tracePt t="3892" x="531813" y="4441825"/>
          <p14:tracePt t="3900" x="554038" y="4484688"/>
          <p14:tracePt t="3909" x="574675" y="4510088"/>
          <p14:tracePt t="3918" x="592138" y="4535488"/>
          <p14:tracePt t="3926" x="646113" y="4564063"/>
          <p14:tracePt t="3934" x="663575" y="4576763"/>
          <p14:tracePt t="3942" x="693738" y="4594225"/>
          <p14:tracePt t="3951" x="730250" y="4624388"/>
          <p14:tracePt t="3958" x="773113" y="4632325"/>
          <p14:tracePt t="3966" x="831850" y="4660900"/>
          <p14:tracePt t="3973" x="904875" y="4686300"/>
          <p14:tracePt t="3983" x="1017588" y="4703763"/>
          <p14:tracePt t="3990" x="1169988" y="4724400"/>
          <p14:tracePt t="3999" x="1339850" y="4746625"/>
          <p14:tracePt t="4006" x="1550988" y="4767263"/>
          <p14:tracePt t="4017" x="1754188" y="4779963"/>
          <p14:tracePt t="4022" x="1978025" y="4779963"/>
          <p14:tracePt t="4032" x="2176463" y="4779963"/>
          <p14:tracePt t="4040" x="2357438" y="4779963"/>
          <p14:tracePt t="4047" x="2540000" y="4779963"/>
          <p14:tracePt t="4054" x="2754313" y="4749800"/>
          <p14:tracePt t="4061" x="2954338" y="4699000"/>
          <p14:tracePt t="4071" x="3178175" y="4627563"/>
          <p14:tracePt t="4076" x="3376613" y="4581525"/>
          <p14:tracePt t="4086" x="3519488" y="4525963"/>
          <p14:tracePt t="4092" x="3667125" y="4475163"/>
          <p14:tracePt t="4103" x="3748088" y="4424363"/>
          <p14:tracePt t="4109" x="3811588" y="4370388"/>
          <p14:tracePt t="4116" x="3841750" y="4344988"/>
          <p14:tracePt t="4124" x="3862388" y="4311650"/>
          <p14:tracePt t="4133" x="3862388" y="4276725"/>
          <p14:tracePt t="4141" x="3862388" y="4248150"/>
          <p14:tracePt t="4151" x="3862388" y="4217988"/>
          <p14:tracePt t="4158" x="3862388" y="4200525"/>
          <p14:tracePt t="4166" x="3854450" y="4179888"/>
          <p14:tracePt t="4174" x="3849688" y="4162425"/>
          <p14:tracePt t="4183" x="3824288" y="4137025"/>
          <p14:tracePt t="4190" x="3811588" y="4124325"/>
          <p14:tracePt t="4200" x="3794125" y="4103688"/>
          <p14:tracePt t="4206" x="3778250" y="4086225"/>
          <p14:tracePt t="4219" x="3760788" y="4065588"/>
          <p14:tracePt t="4223" x="3727450" y="4048125"/>
          <p14:tracePt t="4232" x="3692525" y="4032250"/>
          <p14:tracePt t="4239" x="3629025" y="4011613"/>
          <p14:tracePt t="4247" x="3557588" y="4002088"/>
          <p14:tracePt t="4253" x="3498850" y="3981450"/>
          <p14:tracePt t="4261" x="3427413" y="3963988"/>
          <p14:tracePt t="4270" x="3367088" y="3956050"/>
          <p14:tracePt t="4276" x="3333750" y="3956050"/>
          <p14:tracePt t="4289" x="3321050" y="3943350"/>
          <p14:tracePt t="4325" x="3316288" y="3938588"/>
          <p14:tracePt t="4350" x="3351213" y="3917950"/>
          <p14:tracePt t="4358" x="3478213" y="3900488"/>
          <p14:tracePt t="4365" x="3705225" y="3875088"/>
          <p14:tracePt t="4373" x="4017963" y="3833813"/>
          <p14:tracePt t="4383" x="4356100" y="3833813"/>
          <p14:tracePt t="4391" x="4668838" y="3795713"/>
          <p14:tracePt t="4401" x="5053013" y="3765550"/>
          <p14:tracePt t="4408" x="5403850" y="3709988"/>
          <p14:tracePt t="4418" x="5797550" y="3651250"/>
          <p14:tracePt t="4424" x="6148388" y="3609975"/>
          <p14:tracePt t="4430" x="6507163" y="3508375"/>
          <p14:tracePt t="4440" x="6865938" y="3406775"/>
          <p14:tracePt t="4447" x="7158038" y="3267075"/>
          <p14:tracePt t="4456" x="7470775" y="3114675"/>
          <p14:tracePt t="4462" x="7732713" y="2921000"/>
          <p14:tracePt t="4471" x="7961313" y="2730500"/>
          <p14:tracePt t="4477" x="8167688" y="2547938"/>
          <p14:tracePt t="4487" x="8294688" y="2400300"/>
          <p14:tracePt t="4493" x="8391525" y="2257425"/>
          <p14:tracePt t="4503" x="8455025" y="2125663"/>
          <p14:tracePt t="4508" x="8480425" y="2024063"/>
          <p14:tracePt t="4516" x="8488363" y="1919288"/>
          <p14:tracePt t="4525" x="8488363" y="1820863"/>
          <p14:tracePt t="4534" x="8475663" y="1733550"/>
          <p14:tracePt t="4541" x="8434388" y="1639888"/>
          <p14:tracePt t="4551" x="8375650" y="1563688"/>
          <p14:tracePt t="4558" x="8307388" y="1479550"/>
          <p14:tracePt t="4567" x="8243888" y="1416050"/>
          <p14:tracePt t="4573" x="8180388" y="1365250"/>
          <p14:tracePt t="4584" x="8126413" y="1327150"/>
          <p14:tracePt t="4589" x="8070850" y="1296988"/>
          <p14:tracePt t="4600" x="8027988" y="1284288"/>
          <p14:tracePt t="4606" x="7977188" y="1276350"/>
          <p14:tracePt t="4616" x="7918450" y="1276350"/>
          <p14:tracePt t="4622" x="7851775" y="1276350"/>
          <p14:tracePt t="4633" x="7770813" y="1281113"/>
          <p14:tracePt t="4639" x="7656513" y="1352550"/>
          <p14:tracePt t="4646" x="7513638" y="1466850"/>
          <p14:tracePt t="4654" x="7377113" y="1601788"/>
          <p14:tracePt t="4661" x="7213600" y="1787525"/>
          <p14:tracePt t="4671" x="7073900" y="1990725"/>
          <p14:tracePt t="4676" x="6967538" y="2168525"/>
          <p14:tracePt t="4690" x="6913563" y="2282825"/>
          <p14:tracePt t="4693" x="6891338" y="2413000"/>
          <p14:tracePt t="4701" x="6891338" y="2501900"/>
          <p14:tracePt t="4709" x="6891338" y="2582863"/>
          <p14:tracePt t="4719" x="6938963" y="2654300"/>
          <p14:tracePt t="4725" x="7000875" y="2722563"/>
          <p14:tracePt t="4737" x="7069138" y="2784475"/>
          <p14:tracePt t="4741" x="7150100" y="2835275"/>
          <p14:tracePt t="4751" x="7234238" y="2878138"/>
          <p14:tracePt t="4757" x="7323138" y="2916238"/>
          <p14:tracePt t="4767" x="7415213" y="2941638"/>
          <p14:tracePt t="4773" x="7458075" y="2949575"/>
          <p14:tracePt t="4783" x="7516813" y="2962275"/>
          <p14:tracePt t="4789" x="7559675" y="2962275"/>
          <p14:tracePt t="4802" x="7580313" y="2962275"/>
          <p14:tracePt t="4816" x="7585075" y="2962275"/>
          <p14:tracePt t="4822" x="7588250" y="2949575"/>
          <p14:tracePt t="4833" x="7588250" y="2921000"/>
          <p14:tracePt t="4839" x="7588250" y="2898775"/>
          <p14:tracePt t="4847" x="7580313" y="2860675"/>
          <p14:tracePt t="4855" x="7542213" y="2814638"/>
          <p14:tracePt t="4860" x="7516813" y="2789238"/>
          <p14:tracePt t="4871" x="7470775" y="2751138"/>
          <p14:tracePt t="4876" x="7458075" y="2743200"/>
          <p14:tracePt t="4887" x="7427913" y="2733675"/>
          <p14:tracePt t="4901" x="7424738" y="2730500"/>
          <p14:tracePt t="5223" x="7415213" y="2730500"/>
          <p14:tracePt t="5233" x="7407275" y="2730500"/>
          <p14:tracePt t="5236" x="7381875" y="2730500"/>
          <p14:tracePt t="5248" x="7361238" y="2730500"/>
          <p14:tracePt t="5255" x="7335838" y="2743200"/>
          <p14:tracePt t="5263" x="7292975" y="2789238"/>
          <p14:tracePt t="5272" x="7242175" y="2852738"/>
          <p14:tracePt t="5277" x="7158038" y="2967038"/>
          <p14:tracePt t="5291" x="7043738" y="3081338"/>
          <p14:tracePt t="5299" x="6870700" y="3241675"/>
          <p14:tracePt t="5306" x="6591300" y="3422650"/>
          <p14:tracePt t="5310" x="6202363" y="3600450"/>
          <p14:tracePt t="5323" x="5818188" y="3748088"/>
          <p14:tracePt t="5331" x="5370513" y="3951288"/>
          <p14:tracePt t="5340" x="4867275" y="4124325"/>
          <p14:tracePt t="5343" x="4424363" y="4260850"/>
          <p14:tracePt t="5351" x="4086225" y="4344988"/>
          <p14:tracePt t="5357" x="3806825" y="4424363"/>
          <p14:tracePt t="5365" x="3667125" y="4454525"/>
          <p14:tracePt t="5374" x="3536950" y="4475163"/>
          <p14:tracePt t="5390" x="3367088" y="4497388"/>
          <p14:tracePt t="5401" x="3287713" y="4505325"/>
          <p14:tracePt t="5407" x="3228975" y="4505325"/>
          <p14:tracePt t="5420" x="3190875" y="4505325"/>
          <p14:tracePt t="5432" x="3135313" y="4505325"/>
          <p14:tracePt t="5443" x="3122613" y="4505325"/>
          <p14:tracePt t="5447" x="3097213" y="4505325"/>
          <p14:tracePt t="5454" x="3067050" y="4497388"/>
          <p14:tracePt t="5467" x="3033713" y="4484688"/>
          <p14:tracePt t="5482" x="2886075" y="4475163"/>
          <p14:tracePt t="5493" x="2716213" y="4475163"/>
          <p14:tracePt t="5504" x="2649538" y="4475163"/>
          <p14:tracePt t="5520" x="2568575" y="4462463"/>
          <p14:tracePt t="5533" x="2552700" y="4459288"/>
          <p14:tracePt t="5566" x="2568575" y="4459288"/>
          <p14:tracePt t="5573" x="2598738" y="4459288"/>
          <p14:tracePt t="5583" x="2616200" y="4449763"/>
          <p14:tracePt t="5590" x="2636838" y="4446588"/>
          <p14:tracePt t="5600" x="2662238" y="4424363"/>
          <p14:tracePt t="5606" x="2674938" y="4421188"/>
          <p14:tracePt t="5617" x="2679700" y="4416425"/>
          <p14:tracePt t="5621" x="2687638" y="4416425"/>
          <p14:tracePt t="5631" x="2705100" y="4398963"/>
          <p14:tracePt t="5642" x="2720975" y="4386263"/>
          <p14:tracePt t="5655" x="2725738" y="4383088"/>
          <p14:tracePt t="5686" x="2728913" y="4378325"/>
          <p14:tracePt t="5693" x="2738438" y="4370388"/>
          <p14:tracePt t="5703" x="2759075" y="4365625"/>
          <p14:tracePt t="5709" x="2792413" y="4344988"/>
          <p14:tracePt t="5717" x="2835275" y="4332288"/>
          <p14:tracePt t="5724" x="2873375" y="4311650"/>
          <p14:tracePt t="5741" x="2957513" y="4256088"/>
          <p14:tracePt t="5755" x="2987675" y="4230688"/>
          <p14:tracePt t="5758" x="2995613" y="4213225"/>
          <p14:tracePt t="5774" x="3016250" y="4159250"/>
          <p14:tracePt t="5781" x="3021013" y="4137025"/>
          <p14:tracePt t="5790" x="3021013" y="4129088"/>
          <p14:tracePt t="5799" x="3021013" y="4121150"/>
          <p14:tracePt t="5804" x="3021013" y="4103688"/>
          <p14:tracePt t="5816" x="3021013" y="4095750"/>
          <p14:tracePt t="5822" x="3021013" y="4078288"/>
          <p14:tracePt t="5832" x="3021013" y="4060825"/>
          <p14:tracePt t="5840" x="3003550" y="4044950"/>
          <p14:tracePt t="5847" x="2987675" y="4032250"/>
          <p14:tracePt t="5855" x="2954338" y="4014788"/>
          <p14:tracePt t="5861" x="2919413" y="4002088"/>
          <p14:tracePt t="5870" x="2878138" y="3986213"/>
          <p14:tracePt t="5876" x="2809875" y="3976688"/>
          <p14:tracePt t="5887" x="2738438" y="3976688"/>
          <p14:tracePt t="5892" x="2649538" y="3973513"/>
          <p14:tracePt t="5903" x="2552700" y="3963988"/>
          <p14:tracePt t="5909" x="2446338" y="3963988"/>
          <p14:tracePt t="5917" x="2357438" y="3963988"/>
          <p14:tracePt t="5925" x="2247900" y="3963988"/>
          <p14:tracePt t="5935" x="2143125" y="3963988"/>
          <p14:tracePt t="5942" x="2036763" y="3963988"/>
          <p14:tracePt t="5950" x="1914525" y="3963988"/>
          <p14:tracePt t="5958" x="1817688" y="3963988"/>
          <p14:tracePt t="5967" x="1728788" y="3963988"/>
          <p14:tracePt t="5973" x="1622425" y="3963988"/>
          <p14:tracePt t="5983" x="1533525" y="3963988"/>
          <p14:tracePt t="5989" x="1454150" y="3963988"/>
          <p14:tracePt t="6001" x="1368425" y="3963988"/>
          <p14:tracePt t="6005" x="1289050" y="3963988"/>
          <p14:tracePt t="6016" x="1220788" y="3963988"/>
          <p14:tracePt t="6022" x="1149350" y="3963988"/>
          <p14:tracePt t="6032" x="1090613" y="3963988"/>
          <p14:tracePt t="6040" x="1030288" y="3963988"/>
          <p14:tracePt t="6049" x="950913" y="3989388"/>
          <p14:tracePt t="6056" x="908050" y="3998913"/>
          <p14:tracePt t="6062" x="844550" y="4019550"/>
          <p14:tracePt t="6070" x="815975" y="4027488"/>
          <p14:tracePt t="6077" x="773113" y="4040188"/>
          <p14:tracePt t="6086" x="717550" y="4057650"/>
          <p14:tracePt t="6092" x="696913" y="4060825"/>
          <p14:tracePt t="6102" x="671513" y="4073525"/>
          <p14:tracePt t="6109" x="646113" y="4090988"/>
          <p14:tracePt t="6119" x="612775" y="4121150"/>
          <p14:tracePt t="6125" x="600075" y="4133850"/>
          <p14:tracePt t="6134" x="574675" y="4162425"/>
          <p14:tracePt t="6142" x="544513" y="4210050"/>
          <p14:tracePt t="6150" x="531813" y="4251325"/>
          <p14:tracePt t="6159" x="531813" y="4289425"/>
          <p14:tracePt t="6167" x="523875" y="4324350"/>
          <p14:tracePt t="6174" x="523875" y="4352925"/>
          <p14:tracePt t="6183" x="523875" y="4373563"/>
          <p14:tracePt t="6189" x="544513" y="4398963"/>
          <p14:tracePt t="6200" x="574675" y="4437063"/>
          <p14:tracePt t="6206" x="617538" y="4467225"/>
          <p14:tracePt t="6216" x="663575" y="4497388"/>
          <p14:tracePt t="6223" x="742950" y="4538663"/>
          <p14:tracePt t="6232" x="844550" y="4573588"/>
          <p14:tracePt t="6240" x="938213" y="4594225"/>
          <p14:tracePt t="6247" x="1039813" y="4632325"/>
          <p14:tracePt t="6255" x="1169988" y="4649788"/>
          <p14:tracePt t="6261" x="1304925" y="4670425"/>
          <p14:tracePt t="6270" x="1457325" y="4686300"/>
          <p14:tracePt t="6276" x="1627188" y="4708525"/>
          <p14:tracePt t="6285" x="1787525" y="4708525"/>
          <p14:tracePt t="6292" x="1930400" y="4708525"/>
          <p14:tracePt t="6300" x="2054225" y="4708525"/>
          <p14:tracePt t="6308" x="2192338" y="4708525"/>
          <p14:tracePt t="6316" x="2273300" y="4703763"/>
          <p14:tracePt t="6325" x="2382838" y="4699000"/>
          <p14:tracePt t="6335" x="2463800" y="4665663"/>
          <p14:tracePt t="6342" x="2552700" y="4649788"/>
          <p14:tracePt t="6351" x="2616200" y="4614863"/>
          <p14:tracePt t="6357" x="2662238" y="4594225"/>
          <p14:tracePt t="6371" x="2692400" y="4581525"/>
          <p14:tracePt t="6375" x="2720975" y="4564063"/>
          <p14:tracePt t="6382" x="2728913" y="4551363"/>
          <p14:tracePt t="6388" x="2741613" y="4535488"/>
          <p14:tracePt t="6399" x="2751138" y="4518025"/>
          <p14:tracePt t="6406" x="2763838" y="4500563"/>
          <p14:tracePt t="6416" x="2767013" y="4497388"/>
          <p14:tracePt t="6422" x="2771775" y="4484688"/>
          <p14:tracePt t="6431" x="2789238" y="4467225"/>
          <p14:tracePt t="6441" x="2792413" y="4459288"/>
          <p14:tracePt t="6447" x="2797175" y="4454525"/>
          <p14:tracePt t="6456" x="2797175" y="4449763"/>
          <p14:tracePt t="6461" x="2801938" y="4446588"/>
          <p14:tracePt t="6471" x="2805113" y="4441825"/>
          <p14:tracePt t="6476" x="2805113" y="4437063"/>
          <p14:tracePt t="6486" x="2809875" y="4433888"/>
          <p14:tracePt t="6500" x="2809875" y="4416425"/>
          <p14:tracePt t="6509" x="2814638" y="4411663"/>
          <p14:tracePt t="6516" x="2817813" y="4403725"/>
          <p14:tracePt t="6525" x="2840038" y="4378325"/>
          <p14:tracePt t="6535" x="2843213" y="4373563"/>
          <p14:tracePt t="6544" x="2847975" y="4370388"/>
          <p14:tracePt t="6550" x="2847975" y="4360863"/>
          <p14:tracePt t="6558" x="2847975" y="4357688"/>
          <p14:tracePt t="6567" x="2847975" y="4352925"/>
          <p14:tracePt t="6574" x="2852738" y="4340225"/>
          <p14:tracePt t="6583" x="2855913" y="4337050"/>
          <p14:tracePt t="6615" x="2855913" y="4332288"/>
          <p14:tracePt t="6622" x="2852738" y="4311650"/>
          <p14:tracePt t="6631" x="2847975" y="4306888"/>
          <p14:tracePt t="6638" x="2830513" y="4286250"/>
          <p14:tracePt t="6647" x="2827338" y="4281488"/>
          <p14:tracePt t="6656" x="2801938" y="4251325"/>
          <p14:tracePt t="6661" x="2792413" y="4235450"/>
          <p14:tracePt t="6671" x="2779713" y="4225925"/>
          <p14:tracePt t="6676" x="2759075" y="4222750"/>
          <p14:tracePt t="6686" x="2741613" y="4205288"/>
          <p14:tracePt t="6692" x="2716213" y="4192588"/>
          <p14:tracePt t="6700" x="2692400" y="4171950"/>
          <p14:tracePt t="6709" x="2657475" y="4159250"/>
          <p14:tracePt t="6719" x="2632075" y="4137025"/>
          <p14:tracePt t="6724" x="2598738" y="4133850"/>
          <p14:tracePt t="6733" x="2568575" y="4124325"/>
          <p14:tracePt t="6741" x="2527300" y="4124325"/>
          <p14:tracePt t="6751" x="2489200" y="4124325"/>
          <p14:tracePt t="6757" x="2446338" y="4124325"/>
          <p14:tracePt t="6767" x="2387600" y="4124325"/>
          <p14:tracePt t="6773" x="2349500" y="4124325"/>
          <p14:tracePt t="6786" x="2319338" y="4124325"/>
          <p14:tracePt t="6789" x="2260600" y="4124325"/>
          <p14:tracePt t="6800" x="2227263" y="4124325"/>
          <p14:tracePt t="6805" x="2179638" y="4124325"/>
          <p14:tracePt t="6816" x="2138363" y="4124325"/>
          <p14:tracePt t="6822" x="2079625" y="4129088"/>
          <p14:tracePt t="6833" x="2028825" y="4146550"/>
          <p14:tracePt t="6837" x="2003425" y="4149725"/>
          <p14:tracePt t="6847" x="1981200" y="4154488"/>
          <p14:tracePt t="6855" x="1968500" y="4162425"/>
          <p14:tracePt t="6902" x="1965325" y="4162425"/>
          <p14:tracePt t="6910" x="1965325" y="4179888"/>
          <p14:tracePt t="6919" x="1965325" y="4200525"/>
          <p14:tracePt t="6925" x="1965325" y="4238625"/>
          <p14:tracePt t="6939" x="1965325" y="4289425"/>
          <p14:tracePt t="6943" x="1985963" y="4348163"/>
          <p14:tracePt t="6950" x="2019300" y="4386263"/>
          <p14:tracePt t="6959" x="2074863" y="4416425"/>
          <p14:tracePt t="6970" x="2146300" y="4424363"/>
          <p14:tracePt t="6974" x="2214563" y="4433888"/>
          <p14:tracePt t="6987" x="2293938" y="4449763"/>
          <p14:tracePt t="6992" x="2382838" y="4449763"/>
          <p14:tracePt t="7006" x="2530475" y="4437063"/>
          <p14:tracePt t="7016" x="2586038" y="4416425"/>
          <p14:tracePt t="7021" x="2603500" y="4403725"/>
          <p14:tracePt t="7032" x="2606675" y="4395788"/>
          <p14:tracePt t="7040" x="2611438" y="4391025"/>
          <p14:tracePt t="7047" x="2611438" y="4386263"/>
          <p14:tracePt t="7063" x="2611438" y="4383088"/>
          <p14:tracePt t="7102" x="2593975" y="4378325"/>
          <p14:tracePt t="7109" x="2560638" y="4360863"/>
          <p14:tracePt t="7118" x="2509838" y="4357688"/>
          <p14:tracePt t="7125" x="2459038" y="4340225"/>
          <p14:tracePt t="7135" x="2400300" y="4324350"/>
          <p14:tracePt t="7143" x="2344738" y="4311650"/>
          <p14:tracePt t="7150" x="2286000" y="4286250"/>
          <p14:tracePt t="7158" x="2235200" y="4281488"/>
          <p14:tracePt t="7169" x="2154238" y="4264025"/>
          <p14:tracePt t="7173" x="2082800" y="4264025"/>
          <p14:tracePt t="7185" x="2016125" y="4248150"/>
          <p14:tracePt t="7189" x="1960563" y="4243388"/>
          <p14:tracePt t="7201" x="1892300" y="4243388"/>
          <p14:tracePt t="7205" x="1825625" y="4243388"/>
          <p14:tracePt t="7217" x="1757363" y="4243388"/>
          <p14:tracePt t="7222" x="1685925" y="4243388"/>
          <p14:tracePt t="7232" x="1617663" y="4243388"/>
          <p14:tracePt t="7240" x="1538288" y="4251325"/>
          <p14:tracePt t="7247" x="1479550" y="4260850"/>
          <p14:tracePt t="7253" x="1423988" y="4281488"/>
          <p14:tracePt t="7261" x="1373188" y="4298950"/>
          <p14:tracePt t="7271" x="1355725" y="4302125"/>
          <p14:tracePt t="7276" x="1339850" y="4314825"/>
          <p14:tracePt t="7286" x="1322388" y="4324350"/>
          <p14:tracePt t="7292" x="1304925" y="4340225"/>
          <p14:tracePt t="7304" x="1301750" y="4344988"/>
          <p14:tracePt t="7311" x="1296988" y="4348163"/>
          <p14:tracePt t="7389" x="1296988" y="4360863"/>
          <p14:tracePt t="7415" x="1296988" y="4365625"/>
          <p14:tracePt t="7421" x="1296988" y="4370388"/>
          <p14:tracePt t="7431" x="1301750" y="4378325"/>
          <p14:tracePt t="7441" x="1327150" y="4395788"/>
          <p14:tracePt t="7446" x="1335088" y="4398963"/>
          <p14:tracePt t="7455" x="1352550" y="4408488"/>
          <p14:tracePt t="7463" x="1377950" y="4416425"/>
          <p14:tracePt t="7473" x="1393825" y="4424363"/>
          <p14:tracePt t="7477" x="1416050" y="4433888"/>
          <p14:tracePt t="7487" x="1419225" y="4433888"/>
          <p14:tracePt t="7492" x="1423988" y="4433888"/>
          <p14:tracePt t="7518" x="1428750" y="4437063"/>
          <p14:tracePt t="7573" x="1428750" y="4429125"/>
          <p14:tracePt t="7582" x="1428750" y="4424363"/>
          <p14:tracePt t="7589" x="1428750" y="4421188"/>
          <p14:tracePt t="7600" x="1428750" y="4416425"/>
          <p14:tracePt t="7620" x="1431925" y="4411663"/>
          <p14:tracePt t="7626" x="1436688" y="4408488"/>
          <p14:tracePt t="7640" x="1441450" y="4403725"/>
          <p14:tracePt t="7758" x="1444625" y="4398963"/>
          <p14:tracePt t="7767" x="1462088" y="4398963"/>
          <p14:tracePt t="7775" x="1492250" y="4398963"/>
          <p14:tracePt t="7789" x="1597025" y="4398963"/>
          <p14:tracePt t="7806" x="1757363" y="4398963"/>
          <p14:tracePt t="7818" x="1804988" y="4398963"/>
          <p14:tracePt t="7830" x="1858963" y="4398963"/>
          <p14:tracePt t="7839" x="1863725" y="4398963"/>
          <p14:tracePt t="7846" x="1866900" y="4395788"/>
          <p14:tracePt t="7856" x="1871663" y="4391025"/>
          <p14:tracePt t="7864" x="1876425" y="4383088"/>
          <p14:tracePt t="7879" x="1876425" y="4373563"/>
          <p14:tracePt t="7886" x="1876425" y="4360863"/>
          <p14:tracePt t="7901" x="1876425" y="4340225"/>
          <p14:tracePt t="7909" x="1863725" y="4332288"/>
          <p14:tracePt t="7916" x="1846263" y="4319588"/>
          <p14:tracePt t="7924" x="1843088" y="4319588"/>
          <p14:tracePt t="7934" x="1825625" y="4311650"/>
          <p14:tracePt t="7944" x="1820863" y="4306888"/>
          <p14:tracePt t="7953" x="1808163" y="4298950"/>
          <p14:tracePt t="7959" x="1800225" y="4294188"/>
          <p14:tracePt t="7974" x="1762125" y="4273550"/>
          <p14:tracePt t="7987" x="1744663" y="4268788"/>
          <p14:tracePt t="7991" x="1728788" y="4268788"/>
          <p14:tracePt t="8000" x="1724025" y="4268788"/>
          <p14:tracePt t="8005" x="1716088" y="4264025"/>
          <p14:tracePt t="8034" x="1711325" y="4260850"/>
          <p14:tracePt t="8326" x="1703388" y="4260850"/>
          <p14:tracePt t="8336" x="1690688" y="4251325"/>
          <p14:tracePt t="8341" x="1673225" y="4248150"/>
          <p14:tracePt t="8352" x="1660525" y="4235450"/>
          <p14:tracePt t="8365" x="1627188" y="4213225"/>
          <p14:tracePt t="8376" x="1609725" y="4197350"/>
          <p14:tracePt t="8392" x="1589088" y="4187825"/>
          <p14:tracePt t="8401" x="1571625" y="4175125"/>
          <p14:tracePt t="8419" x="1558925" y="4167188"/>
          <p14:tracePt t="8432" x="1525588" y="4162425"/>
          <p14:tracePt t="8439" x="1512888" y="4162425"/>
          <p14:tracePt t="8447" x="1487488" y="4162425"/>
          <p14:tracePt t="8454" x="1466850" y="4162425"/>
          <p14:tracePt t="8465" x="1449388" y="4162425"/>
          <p14:tracePt t="8472" x="1436688" y="4162425"/>
          <p14:tracePt t="8482" x="1411288" y="4162425"/>
          <p14:tracePt t="8489" x="1403350" y="4171950"/>
          <p14:tracePt t="8498" x="1377950" y="4184650"/>
          <p14:tracePt t="8506" x="1373188" y="4187825"/>
          <p14:tracePt t="8521" x="1352550" y="4210050"/>
          <p14:tracePt t="8528" x="1352550" y="4217988"/>
          <p14:tracePt t="8546" x="1352550" y="4222750"/>
          <p14:tracePt t="8560" x="1365250" y="4243388"/>
          <p14:tracePt t="8575" x="1385888" y="4264025"/>
          <p14:tracePt t="8591" x="1419225" y="4286250"/>
          <p14:tracePt t="8602" x="1444625" y="4302125"/>
          <p14:tracePt t="8608" x="1462088" y="4314825"/>
          <p14:tracePt t="8617" x="1492250" y="4319588"/>
          <p14:tracePt t="8622" x="1533525" y="4337050"/>
          <p14:tracePt t="8629" x="1592263" y="4337050"/>
          <p14:tracePt t="8639" x="1673225" y="4337050"/>
          <p14:tracePt t="8647" x="1770063" y="4337050"/>
          <p14:tracePt t="8656" x="1905000" y="4337050"/>
          <p14:tracePt t="8663" x="2070100" y="4327525"/>
          <p14:tracePt t="8674" x="2311400" y="4264025"/>
          <p14:tracePt t="8680" x="2573338" y="4187825"/>
          <p14:tracePt t="8689" x="2817813" y="4083050"/>
          <p14:tracePt t="8694" x="3186113" y="3935413"/>
          <p14:tracePt t="8705" x="3481388" y="3783013"/>
          <p14:tracePt t="8714" x="3790950" y="3625850"/>
          <p14:tracePt t="8725" x="4386263" y="3275013"/>
          <p14:tracePt t="8734" x="4630738" y="3097213"/>
          <p14:tracePt t="8743" x="4872038" y="2921000"/>
          <p14:tracePt t="8749" x="5078413" y="2755900"/>
          <p14:tracePt t="8758" x="5243513" y="2624138"/>
          <p14:tracePt t="8767" x="5408613" y="2506663"/>
          <p14:tracePt t="8773" x="5497513" y="2425700"/>
          <p14:tracePt t="8783" x="5556250" y="2371725"/>
          <p14:tracePt t="8790" x="5602288" y="2316163"/>
          <p14:tracePt t="8800" x="5624513" y="2270125"/>
          <p14:tracePt t="8806" x="5627688" y="2247900"/>
          <p14:tracePt t="8816" x="5627688" y="2227263"/>
          <p14:tracePt t="8823" x="5627688" y="2219325"/>
          <p14:tracePt t="8833" x="5627688" y="2214563"/>
          <p14:tracePt t="8840" x="5627688" y="2201863"/>
          <p14:tracePt t="8847" x="5627688" y="2197100"/>
          <p14:tracePt t="8855" x="5627688" y="2193925"/>
          <p14:tracePt t="8863" x="5624513" y="2189163"/>
          <p14:tracePt t="8876" x="5619750" y="2189163"/>
          <p14:tracePt t="8886" x="5614988" y="2189163"/>
          <p14:tracePt t="8901" x="5581650" y="2189163"/>
          <p14:tracePt t="8909" x="5573713" y="2189163"/>
          <p14:tracePt t="8916" x="5568950" y="2189163"/>
          <p14:tracePt t="8925" x="5553075" y="2201863"/>
          <p14:tracePt t="8935" x="5553075" y="2239963"/>
          <p14:tracePt t="8941" x="5553075" y="2282825"/>
          <p14:tracePt t="8951" x="5553075" y="2341563"/>
          <p14:tracePt t="8957" x="5553075" y="2420938"/>
          <p14:tracePt t="8967" x="5556250" y="2489200"/>
          <p14:tracePt t="8973" x="5607050" y="2582863"/>
          <p14:tracePt t="8983" x="5649913" y="2646363"/>
          <p14:tracePt t="8989" x="5713413" y="2705100"/>
          <p14:tracePt t="9000" x="5784850" y="2743200"/>
          <p14:tracePt t="9006" x="5864225" y="2776538"/>
          <p14:tracePt t="9016" x="5945188" y="2784475"/>
          <p14:tracePt t="9022" x="6026150" y="2794000"/>
          <p14:tracePt t="9033" x="6115050" y="2794000"/>
          <p14:tracePt t="9039" x="6189663" y="2794000"/>
          <p14:tracePt t="9044" x="6270625" y="2794000"/>
          <p14:tracePt t="9057" x="6338888" y="2794000"/>
          <p14:tracePt t="9063" x="6380163" y="2794000"/>
          <p14:tracePt t="9069" x="6397625" y="2794000"/>
          <p14:tracePt t="9093" x="6397625" y="2789238"/>
          <p14:tracePt t="9110" x="6397625" y="2784475"/>
          <p14:tracePt t="9116" x="6392863" y="2781300"/>
          <p14:tracePt t="9125" x="6384925" y="2781300"/>
          <p14:tracePt t="9134" x="6380163" y="2776538"/>
          <p14:tracePt t="9173" x="6367463" y="2776538"/>
          <p14:tracePt t="9319" x="6364288" y="2776538"/>
          <p14:tracePt t="9327" x="6291263" y="2776538"/>
          <p14:tracePt t="9332" x="6176963" y="2797175"/>
          <p14:tracePt t="9343" x="5995988" y="2852738"/>
          <p14:tracePt t="9349" x="5810250" y="2924175"/>
          <p14:tracePt t="9363" x="5607050" y="2984500"/>
          <p14:tracePt t="9369" x="5378450" y="3009900"/>
          <p14:tracePt t="9376" x="5151438" y="3094038"/>
          <p14:tracePt t="9388" x="4978400" y="3127375"/>
          <p14:tracePt t="9399" x="4516438" y="3254375"/>
          <p14:tracePt t="9409" x="4292600" y="3325813"/>
          <p14:tracePt t="9418" x="4068763" y="3402013"/>
          <p14:tracePt t="9423" x="3865563" y="3460750"/>
          <p14:tracePt t="9434" x="3629025" y="3524250"/>
          <p14:tracePt t="9440" x="3389313" y="3587750"/>
          <p14:tracePt t="9447" x="3143250" y="3663950"/>
          <p14:tracePt t="9453" x="2944813" y="3722688"/>
          <p14:tracePt t="9463" x="2725738" y="3783013"/>
          <p14:tracePt t="9470" x="2598738" y="3821113"/>
          <p14:tracePt t="9476" x="2501900" y="3846513"/>
          <p14:tracePt t="9487" x="2438400" y="3879850"/>
          <p14:tracePt t="9493" x="2392363" y="3910013"/>
          <p14:tracePt t="9502" x="2357438" y="3930650"/>
          <p14:tracePt t="9508" x="2332038" y="3956050"/>
          <p14:tracePt t="9516" x="2316163" y="3973513"/>
          <p14:tracePt t="9525" x="2281238" y="3986213"/>
          <p14:tracePt t="9534" x="2260600" y="4011613"/>
          <p14:tracePt t="9543" x="2252663" y="4019550"/>
          <p14:tracePt t="9551" x="2239963" y="4027488"/>
          <p14:tracePt t="9559" x="2227263" y="4040188"/>
          <p14:tracePt t="9573" x="2222500" y="4044950"/>
          <p14:tracePt t="9589" x="2222500" y="4048125"/>
          <p14:tracePt t="9600" x="2217738" y="4052888"/>
          <p14:tracePt t="9616" x="2209800" y="4065588"/>
          <p14:tracePt t="9622" x="2197100" y="4078288"/>
          <p14:tracePt t="9633" x="2192338" y="4083050"/>
          <p14:tracePt t="9641" x="2179638" y="4103688"/>
          <p14:tracePt t="9647" x="2176463" y="4103688"/>
          <p14:tracePt t="9656" x="2171700" y="4108450"/>
          <p14:tracePt t="9741" x="2171700" y="4116388"/>
          <p14:tracePt t="9749" x="2184400" y="4133850"/>
          <p14:tracePt t="9758" x="2209800" y="4159250"/>
          <p14:tracePt t="9770" x="2230438" y="4167188"/>
          <p14:tracePt t="9775" x="2278063" y="4192588"/>
          <p14:tracePt t="9785" x="2328863" y="4213225"/>
          <p14:tracePt t="9790" x="2392363" y="4230688"/>
          <p14:tracePt t="9803" x="2466975" y="4230688"/>
          <p14:tracePt t="9808" x="2547938" y="4230688"/>
          <p14:tracePt t="9818" x="2616200" y="4230688"/>
          <p14:tracePt t="9824" x="2679700" y="4225925"/>
          <p14:tracePt t="9833" x="2720975" y="4210050"/>
          <p14:tracePt t="9842" x="2741613" y="4205288"/>
          <p14:tracePt t="9849" x="2759075" y="4192588"/>
          <p14:tracePt t="9856" x="2784475" y="4184650"/>
          <p14:tracePt t="9863" x="2801938" y="4171950"/>
          <p14:tracePt t="9872" x="2809875" y="4162425"/>
          <p14:tracePt t="9876" x="2835275" y="4141788"/>
          <p14:tracePt t="9887" x="2843213" y="4137025"/>
          <p14:tracePt t="9900" x="2881313" y="4121150"/>
          <p14:tracePt t="9910" x="2898775" y="4108450"/>
          <p14:tracePt t="9926" x="2903538" y="4103688"/>
          <p14:tracePt t="10080" x="2873375" y="4098925"/>
          <p14:tracePt t="10091" x="2822575" y="4086225"/>
          <p14:tracePt t="10099" x="2771775" y="4078288"/>
          <p14:tracePt t="10111" x="2616200" y="4060825"/>
          <p14:tracePt t="10122" x="2514600" y="4044950"/>
          <p14:tracePt t="10130" x="2417763" y="4035425"/>
          <p14:tracePt t="10135" x="2290763" y="4019550"/>
          <p14:tracePt t="10141" x="2151063" y="4019550"/>
          <p14:tracePt t="10149" x="2006600" y="4019550"/>
          <p14:tracePt t="10160" x="1884363" y="4019550"/>
          <p14:tracePt t="10169" x="1744663" y="4019550"/>
          <p14:tracePt t="10184" x="1512888" y="4019550"/>
          <p14:tracePt t="10191" x="1416050" y="4019550"/>
          <p14:tracePt t="10205" x="1238250" y="4019550"/>
          <p14:tracePt t="10219" x="1169988" y="4019550"/>
          <p14:tracePt t="10224" x="1119188" y="4019550"/>
          <p14:tracePt t="10236" x="1068388" y="4022725"/>
          <p14:tracePt t="10242" x="1017588" y="4035425"/>
          <p14:tracePt t="10251" x="958850" y="4044950"/>
          <p14:tracePt t="10258" x="917575" y="4044950"/>
          <p14:tracePt t="10270" x="844550" y="4057650"/>
          <p14:tracePt t="10277" x="811213" y="4057650"/>
          <p14:tracePt t="10288" x="781050" y="4057650"/>
          <p14:tracePt t="10293" x="752475" y="4057650"/>
          <p14:tracePt t="10301" x="730250" y="4057650"/>
          <p14:tracePt t="10310" x="722313" y="4057650"/>
          <p14:tracePt t="10322" x="696913" y="4057650"/>
          <p14:tracePt t="10326" x="684213" y="4057650"/>
          <p14:tracePt t="10334" x="681038" y="4057650"/>
          <p14:tracePt t="10341" x="668338" y="4065588"/>
          <p14:tracePt t="10351" x="663575" y="4070350"/>
          <p14:tracePt t="10358" x="655638" y="4078288"/>
          <p14:tracePt t="10367" x="650875" y="4083050"/>
          <p14:tracePt t="10373" x="630238" y="4103688"/>
          <p14:tracePt t="10384" x="612775" y="4121150"/>
          <p14:tracePt t="10390" x="600075" y="4129088"/>
          <p14:tracePt t="10401" x="592138" y="4162425"/>
          <p14:tracePt t="10405" x="582613" y="4184650"/>
          <p14:tracePt t="10419" x="582613" y="4213225"/>
          <p14:tracePt t="10426" x="569913" y="4248150"/>
          <p14:tracePt t="10441" x="569913" y="4319588"/>
          <p14:tracePt t="10447" x="569913" y="4370388"/>
          <p14:tracePt t="10454" x="579438" y="4411663"/>
          <p14:tracePt t="10467" x="600075" y="4437063"/>
          <p14:tracePt t="10473" x="638175" y="4471988"/>
          <p14:tracePt t="10477" x="655638" y="4487863"/>
          <p14:tracePt t="10486" x="688975" y="4518025"/>
          <p14:tracePt t="10493" x="706438" y="4530725"/>
          <p14:tracePt t="10503" x="735013" y="4548188"/>
          <p14:tracePt t="10509" x="781050" y="4564063"/>
          <p14:tracePt t="10517" x="831850" y="4586288"/>
          <p14:tracePt t="10525" x="887413" y="4606925"/>
          <p14:tracePt t="10534" x="930275" y="4632325"/>
          <p14:tracePt t="10541" x="1009650" y="4645025"/>
          <p14:tracePt t="10550" x="1081088" y="4670425"/>
          <p14:tracePt t="10557" x="1162050" y="4678363"/>
          <p14:tracePt t="10567" x="1258888" y="4695825"/>
          <p14:tracePt t="10573" x="1355725" y="4703763"/>
          <p14:tracePt t="10583" x="1454150" y="4703763"/>
          <p14:tracePt t="10589" x="1543050" y="4703763"/>
          <p14:tracePt t="10600" x="1630363" y="4703763"/>
          <p14:tracePt t="10605" x="1711325" y="4703763"/>
          <p14:tracePt t="10616" x="1792288" y="4691063"/>
          <p14:tracePt t="10623" x="1858963" y="4683125"/>
          <p14:tracePt t="10631" x="1947863" y="4673600"/>
          <p14:tracePt t="10641" x="2041525" y="4649788"/>
          <p14:tracePt t="10647" x="2130425" y="4640263"/>
          <p14:tracePt t="10654" x="2243138" y="4606925"/>
          <p14:tracePt t="10661" x="2344738" y="4598988"/>
          <p14:tracePt t="10670" x="2466975" y="4589463"/>
          <p14:tracePt t="10676" x="2565400" y="4573588"/>
          <p14:tracePt t="10686" x="2654300" y="4573588"/>
          <p14:tracePt t="10692" x="2720975" y="4573588"/>
          <p14:tracePt t="10700" x="2763838" y="4573588"/>
          <p14:tracePt t="10708" x="2784475" y="4573588"/>
          <p14:tracePt t="10719" x="2801938" y="4568825"/>
          <p14:tracePt t="10737" x="2809875" y="4568825"/>
          <p14:tracePt t="10766" x="2817813" y="4568825"/>
          <p14:tracePt t="10775" x="2822575" y="4564063"/>
          <p14:tracePt t="10799" x="2827338" y="4564063"/>
          <p14:tracePt t="10807" x="2830513" y="4564063"/>
          <p14:tracePt t="10816" x="2835275" y="4560888"/>
          <p14:tracePt t="10822" x="2852738" y="4551363"/>
          <p14:tracePt t="10839" x="2873375" y="4538663"/>
          <p14:tracePt t="10847" x="2886075" y="4525963"/>
          <p14:tracePt t="10855" x="2890838" y="4518025"/>
          <p14:tracePt t="10860" x="2906713" y="4492625"/>
          <p14:tracePt t="10871" x="2916238" y="4459288"/>
          <p14:tracePt t="10876" x="2919413" y="4437063"/>
          <p14:tracePt t="10901" x="2919413" y="4370388"/>
          <p14:tracePt t="10909" x="2919413" y="4348163"/>
          <p14:tracePt t="10918" x="2919413" y="4327525"/>
          <p14:tracePt t="10925" x="2919413" y="4311650"/>
          <p14:tracePt t="10934" x="2906713" y="4286250"/>
          <p14:tracePt t="10941" x="2903538" y="4264025"/>
          <p14:tracePt t="10953" x="2898775" y="4251325"/>
          <p14:tracePt t="10957" x="2890838" y="4238625"/>
          <p14:tracePt t="10969" x="2881313" y="4222750"/>
          <p14:tracePt t="10973" x="2873375" y="4205288"/>
          <p14:tracePt t="10983" x="2868613" y="4200525"/>
          <p14:tracePt t="10989" x="2868613" y="4184650"/>
          <p14:tracePt t="11000" x="2865438" y="4179888"/>
          <p14:tracePt t="11016" x="2865438" y="4175125"/>
          <p14:tracePt t="11173" x="2860675" y="4171950"/>
          <p14:tracePt t="11183" x="2843213" y="4162425"/>
          <p14:tracePt t="11191" x="2792413" y="4162425"/>
          <p14:tracePt t="11199" x="2741613" y="4154488"/>
          <p14:tracePt t="11205" x="2641600" y="4137025"/>
          <p14:tracePt t="11217" x="2543175" y="4121150"/>
          <p14:tracePt t="11224" x="2454275" y="4116388"/>
          <p14:tracePt t="11234" x="2344738" y="4098925"/>
          <p14:tracePt t="11241" x="2189163" y="4065588"/>
          <p14:tracePt t="11248" x="2087563" y="4057650"/>
          <p14:tracePt t="11254" x="1981200" y="4057650"/>
          <p14:tracePt t="11264" x="1879600" y="4032250"/>
          <p14:tracePt t="11271" x="1782763" y="4032250"/>
          <p14:tracePt t="11282" x="1693863" y="4032250"/>
          <p14:tracePt t="11289" x="1617663" y="4032250"/>
          <p14:tracePt t="11297" x="1538288" y="4032250"/>
          <p14:tracePt t="11306" x="1470025" y="4032250"/>
          <p14:tracePt t="11315" x="1411288" y="4032250"/>
          <p14:tracePt t="11321" x="1339850" y="4032250"/>
          <p14:tracePt t="11331" x="1271588" y="4032250"/>
          <p14:tracePt t="11337" x="1220788" y="4032250"/>
          <p14:tracePt t="11343" x="1154113" y="4032250"/>
          <p14:tracePt t="11350" x="1085850" y="4032250"/>
          <p14:tracePt t="11357" x="1014413" y="4032250"/>
          <p14:tracePt t="11368" x="955675" y="4032250"/>
          <p14:tracePt t="11376" x="887413" y="4032250"/>
          <p14:tracePt t="11388" x="836613" y="4032250"/>
          <p14:tracePt t="11394" x="785813" y="4035425"/>
          <p14:tracePt t="11406" x="709613" y="4070350"/>
          <p14:tracePt t="11418" x="676275" y="4083050"/>
          <p14:tracePt t="11423" x="642938" y="4098925"/>
          <p14:tracePt t="11430" x="617538" y="4116388"/>
          <p14:tracePt t="11440" x="600075" y="4133850"/>
          <p14:tracePt t="11447" x="587375" y="4146550"/>
          <p14:tracePt t="11453" x="566738" y="4171950"/>
          <p14:tracePt t="11460" x="554038" y="4179888"/>
          <p14:tracePt t="11471" x="541338" y="4197350"/>
          <p14:tracePt t="11477" x="531813" y="4210050"/>
          <p14:tracePt t="11487" x="528638" y="4217988"/>
          <p14:tracePt t="11492" x="528638" y="4222750"/>
          <p14:tracePt t="11509" x="528638" y="4235450"/>
          <p14:tracePt t="11518" x="528638" y="4248150"/>
          <p14:tracePt t="11525" x="528638" y="4260850"/>
          <p14:tracePt t="11534" x="528638" y="4273550"/>
          <p14:tracePt t="11541" x="531813" y="4289425"/>
          <p14:tracePt t="11550" x="536575" y="4298950"/>
          <p14:tracePt t="11557" x="544513" y="4306888"/>
          <p14:tracePt t="11567" x="561975" y="4340225"/>
          <p14:tracePt t="11573" x="574675" y="4357688"/>
          <p14:tracePt t="11583" x="592138" y="4386263"/>
          <p14:tracePt t="11589" x="620713" y="4416425"/>
          <p14:tracePt t="11600" x="655638" y="4449763"/>
          <p14:tracePt t="11606" x="671513" y="4467225"/>
          <p14:tracePt t="11616" x="727075" y="4500563"/>
          <p14:tracePt t="11622" x="781050" y="4538663"/>
          <p14:tracePt t="11633" x="854075" y="4576763"/>
          <p14:tracePt t="11639" x="933450" y="4611688"/>
          <p14:tracePt t="11647" x="1027113" y="4645025"/>
          <p14:tracePt t="11655" x="1141413" y="4670425"/>
          <p14:tracePt t="11660" x="1271588" y="4691063"/>
          <p14:tracePt t="11670" x="1444625" y="4711700"/>
          <p14:tracePt t="11676" x="1614488" y="4733925"/>
          <p14:tracePt t="11688" x="1833563" y="4733925"/>
          <p14:tracePt t="11693" x="2036763" y="4733925"/>
          <p14:tracePt t="11701" x="2197100" y="4733925"/>
          <p14:tracePt t="11709" x="2298700" y="4733925"/>
          <p14:tracePt t="11716" x="2374900" y="4733925"/>
          <p14:tracePt t="11724" x="2433638" y="4733925"/>
          <p14:tracePt t="11735" x="2476500" y="4721225"/>
          <p14:tracePt t="11742" x="2522538" y="4699000"/>
          <p14:tracePt t="11750" x="2565400" y="4686300"/>
          <p14:tracePt t="11759" x="2616200" y="4660900"/>
          <p14:tracePt t="11767" x="2670175" y="4640263"/>
          <p14:tracePt t="11774" x="2728913" y="4619625"/>
          <p14:tracePt t="11783" x="2784475" y="4602163"/>
          <p14:tracePt t="11790" x="2852738" y="4586288"/>
          <p14:tracePt t="11800" x="2906713" y="4573588"/>
          <p14:tracePt t="11806" x="2967038" y="4556125"/>
          <p14:tracePt t="11816" x="2992438" y="4551363"/>
          <p14:tracePt t="11822" x="3028950" y="4543425"/>
          <p14:tracePt t="11833" x="3033713" y="4543425"/>
          <p14:tracePt t="11838" x="3038475" y="4543425"/>
          <p14:tracePt t="11847" x="3054350" y="4543425"/>
          <p14:tracePt t="11863" x="3059113" y="4543425"/>
          <p14:tracePt t="11869" x="3063875" y="4538663"/>
          <p14:tracePt t="11902" x="3079750" y="4535488"/>
          <p14:tracePt t="11910" x="3097213" y="4525963"/>
          <p14:tracePt t="11918" x="3101975" y="4522788"/>
          <p14:tracePt t="11925" x="3109913" y="4518025"/>
          <p14:tracePt t="11934" x="3117850" y="4513263"/>
          <p14:tracePt t="11941" x="3130550" y="4500563"/>
          <p14:tracePt t="11958" x="3130550" y="4497388"/>
          <p14:tracePt t="11969" x="3130550" y="4492625"/>
          <p14:tracePt t="11972" x="3130550" y="4484688"/>
          <p14:tracePt t="11985" x="3130550" y="4479925"/>
          <p14:tracePt t="11989" x="3130550" y="4475163"/>
          <p14:tracePt t="12003" x="3130550" y="4462463"/>
          <p14:tracePt t="12006" x="3127375" y="4449763"/>
          <p14:tracePt t="12016" x="3122613" y="4446588"/>
          <p14:tracePt t="12022" x="3117850" y="4437063"/>
          <p14:tracePt t="12033" x="3114675" y="4433888"/>
          <p14:tracePt t="12039" x="3105150" y="4421188"/>
          <p14:tracePt t="12047" x="3101975" y="4408488"/>
          <p14:tracePt t="12056" x="3097213" y="4403725"/>
          <p14:tracePt t="12064" x="3092450" y="4398963"/>
          <p14:tracePt t="12071" x="3089275" y="4386263"/>
          <p14:tracePt t="12076" x="3084513" y="4383088"/>
          <p14:tracePt t="12093" x="3079750" y="4378325"/>
          <p14:tracePt t="12141" x="3076575" y="4360863"/>
          <p14:tracePt t="12183" x="3071813" y="4357688"/>
          <p14:tracePt t="12253" x="3067050" y="4352925"/>
          <p14:tracePt t="12266" x="3063875" y="4348163"/>
          <p14:tracePt t="12279" x="3063875" y="4344988"/>
          <p14:tracePt t="14119" x="3046413" y="4337050"/>
          <p14:tracePt t="14129" x="3013075" y="4311650"/>
          <p14:tracePt t="14133" x="2979738" y="4289425"/>
          <p14:tracePt t="14143" x="2954338" y="4276725"/>
          <p14:tracePt t="14149" x="2949575" y="4273550"/>
          <p14:tracePt t="14280" x="2957513" y="4251325"/>
          <p14:tracePt t="14287" x="2974975" y="4235450"/>
          <p14:tracePt t="14299" x="3000375" y="4217988"/>
          <p14:tracePt t="14307" x="3016250" y="4205288"/>
          <p14:tracePt t="14312" x="3033713" y="4205288"/>
          <p14:tracePt t="14323" x="3041650" y="4197350"/>
          <p14:tracePt t="14326" x="3051175" y="4197350"/>
          <p14:tracePt t="14337" x="3067050" y="4197350"/>
          <p14:tracePt t="14344" x="3071813" y="4197350"/>
          <p14:tracePt t="14350" x="3076575" y="4197350"/>
          <p14:tracePt t="14360" x="3092450" y="4197350"/>
          <p14:tracePt t="14367" x="3101975" y="4197350"/>
          <p14:tracePt t="14380" x="3105150" y="4200525"/>
          <p14:tracePt t="14387" x="3117850" y="4200525"/>
          <p14:tracePt t="14390" x="3122613" y="4200525"/>
          <p14:tracePt t="14406" x="3127375" y="4200525"/>
          <p14:tracePt t="14423" x="3130550" y="4205288"/>
          <p14:tracePt t="14440" x="3135313" y="4205288"/>
          <p14:tracePt t="14486" x="3140075" y="4205288"/>
          <p14:tracePt t="14493" x="3143250" y="4205288"/>
          <p14:tracePt t="14501" x="3143250" y="4200525"/>
          <p14:tracePt t="14516" x="3143250" y="4197350"/>
          <p14:tracePt t="14526" x="3143250" y="4192588"/>
          <p14:tracePt t="14600" x="3143250" y="4187825"/>
          <p14:tracePt t="14633" x="3143250" y="4179888"/>
          <p14:tracePt t="14663" x="3143250" y="4175125"/>
          <p14:tracePt t="19055" x="3148013" y="4171950"/>
          <p14:tracePt t="19072" x="3194050" y="4171950"/>
          <p14:tracePt t="19077" x="3216275" y="4171950"/>
          <p14:tracePt t="19088" x="3224213" y="4175125"/>
          <p14:tracePt t="19237" x="3216275" y="4179888"/>
          <p14:tracePt t="19247" x="3216275" y="4200525"/>
          <p14:tracePt t="19258" x="3216275" y="4256088"/>
          <p14:tracePt t="19273" x="3211513" y="4311650"/>
          <p14:tracePt t="19280" x="3198813" y="4311650"/>
          <p14:tracePt t="19291" x="3168650" y="4311650"/>
          <p14:tracePt t="19300" x="3089275" y="4298950"/>
          <p14:tracePt t="19304" x="2954338" y="4251325"/>
          <p14:tracePt t="19316" x="2708275" y="4146550"/>
          <p14:tracePt t="19323" x="2354263" y="3956050"/>
          <p14:tracePt t="19326" x="2019300" y="3783013"/>
          <p14:tracePt t="19335" x="1741488" y="3600450"/>
          <p14:tracePt t="19342" x="1504950" y="3452813"/>
          <p14:tracePt t="19349" x="1335088" y="3309938"/>
          <p14:tracePt t="19358" x="1250950" y="3216275"/>
          <p14:tracePt t="19367" x="1208088" y="3135313"/>
          <p14:tracePt t="19375" x="1162050" y="3063875"/>
          <p14:tracePt t="19384" x="1131888" y="3017838"/>
          <p14:tracePt t="19390" x="1093788" y="2962275"/>
          <p14:tracePt t="19400" x="1065213" y="2928938"/>
          <p14:tracePt t="19407" x="1042988" y="2903538"/>
          <p14:tracePt t="19416" x="1027113" y="2890838"/>
          <p14:tracePt t="19422" x="1017588" y="2886075"/>
          <p14:tracePt t="19430" x="1009650" y="2882900"/>
          <p14:tracePt t="19439" x="1004888" y="2878138"/>
          <p14:tracePt t="19446" x="1001713" y="2870200"/>
          <p14:tracePt t="19454" x="989013" y="2857500"/>
          <p14:tracePt t="19460" x="989013" y="2847975"/>
          <p14:tracePt t="19471" x="989013" y="2832100"/>
          <p14:tracePt t="19476" x="989013" y="2822575"/>
          <p14:tracePt t="19487" x="989013" y="2806700"/>
          <p14:tracePt t="19492" x="989013" y="2797175"/>
          <p14:tracePt t="19505" x="989013" y="2794000"/>
          <p14:tracePt t="19510" x="989013" y="2781300"/>
          <p14:tracePt t="19517" x="989013" y="2776538"/>
          <p14:tracePt t="19524" x="989013" y="2759075"/>
          <p14:tracePt t="19533" x="989013" y="2743200"/>
          <p14:tracePt t="19541" x="989013" y="2733675"/>
          <p14:tracePt t="19550" x="981075" y="2725738"/>
          <p14:tracePt t="19556" x="971550" y="2713038"/>
          <p14:tracePt t="19566" x="971550" y="2709863"/>
          <p14:tracePt t="19630" x="968375" y="2705100"/>
          <p14:tracePt t="19654" x="963613" y="2705100"/>
          <p14:tracePt t="19685" x="958850" y="2705100"/>
          <p14:tracePt t="19741" x="955675" y="2705100"/>
          <p14:tracePt t="19750" x="971550" y="2717800"/>
          <p14:tracePt t="19756" x="1098550" y="2733675"/>
          <p14:tracePt t="19767" x="1304925" y="2746375"/>
          <p14:tracePt t="19773" x="1627188" y="2746375"/>
          <p14:tracePt t="19783" x="2006600" y="2746375"/>
          <p14:tracePt t="19790" x="2387600" y="2746375"/>
          <p14:tracePt t="19800" x="2805113" y="2746375"/>
          <p14:tracePt t="19806" x="3244850" y="2746375"/>
          <p14:tracePt t="19816" x="3587750" y="2746375"/>
          <p14:tracePt t="19822" x="3844925" y="2746375"/>
          <p14:tracePt t="19832" x="4010025" y="2746375"/>
          <p14:tracePt t="19839" x="4086225" y="2746375"/>
          <p14:tracePt t="19846" x="4111625" y="2746375"/>
          <p14:tracePt t="19854" x="4119563" y="2746375"/>
          <p14:tracePt t="19917" x="4078288" y="2746375"/>
          <p14:tracePt t="19925" x="4017963" y="2746375"/>
          <p14:tracePt t="19933" x="3929063" y="2746375"/>
          <p14:tracePt t="19942" x="3806825" y="2755900"/>
          <p14:tracePt t="19949" x="3641725" y="2763838"/>
          <p14:tracePt t="19958" x="3328988" y="2806700"/>
          <p14:tracePt t="19969" x="3041650" y="2832100"/>
          <p14:tracePt t="19973" x="2713038" y="2873375"/>
          <p14:tracePt t="19985" x="2362200" y="2928938"/>
          <p14:tracePt t="19989" x="1993900" y="2959100"/>
          <p14:tracePt t="20000" x="1643063" y="3013075"/>
          <p14:tracePt t="20007" x="1276350" y="3043238"/>
          <p14:tracePt t="20017" x="968375" y="3081338"/>
          <p14:tracePt t="20022" x="701675" y="3094038"/>
          <p14:tracePt t="20034" x="557213" y="3094038"/>
          <p14:tracePt t="20040" x="452438" y="3101975"/>
          <p14:tracePt t="20047" x="409575" y="3119438"/>
          <p14:tracePt t="20054" x="393700" y="3122613"/>
          <p14:tracePt t="20094" x="396875" y="3127375"/>
          <p14:tracePt t="20103" x="422275" y="3132138"/>
          <p14:tracePt t="20109" x="434975" y="3132138"/>
          <p14:tracePt t="20116" x="468313" y="3144838"/>
          <p14:tracePt t="20125" x="498475" y="3152775"/>
          <p14:tracePt t="20139" x="549275" y="3152775"/>
          <p14:tracePt t="20144" x="638175" y="3170238"/>
          <p14:tracePt t="20155" x="739775" y="3186113"/>
          <p14:tracePt t="20159" x="857250" y="3186113"/>
          <p14:tracePt t="20167" x="1001713" y="3186113"/>
          <p14:tracePt t="20172" x="1141413" y="3186113"/>
          <p14:tracePt t="20182" x="1284288" y="3186113"/>
          <p14:tracePt t="20188" x="1390650" y="3186113"/>
          <p14:tracePt t="20200" x="1470025" y="3186113"/>
          <p14:tracePt t="20206" x="1520825" y="3186113"/>
          <p14:tracePt t="20217" x="1530350" y="3186113"/>
          <p14:tracePt t="20255" x="1525588" y="3190875"/>
          <p14:tracePt t="20261" x="1482725" y="3203575"/>
          <p14:tracePt t="20271" x="1423988" y="3203575"/>
          <p14:tracePt t="20276" x="1352550" y="3228975"/>
          <p14:tracePt t="20286" x="1292225" y="3241675"/>
          <p14:tracePt t="20292" x="1220788" y="3267075"/>
          <p14:tracePt t="20301" x="1157288" y="3279775"/>
          <p14:tracePt t="20308" x="1128713" y="3297238"/>
          <p14:tracePt t="20319" x="1116013" y="3300413"/>
          <p14:tracePt t="20324" x="1111250" y="3305175"/>
          <p14:tracePt t="20334" x="1106488" y="3309938"/>
          <p14:tracePt t="20414" x="1103313" y="3309938"/>
          <p14:tracePt t="20438" x="1098550" y="3309938"/>
          <p14:tracePt t="20658" x="1093788" y="3313113"/>
          <p14:tracePt t="20671" x="1128713" y="3322638"/>
          <p14:tracePt t="20683" x="1162050" y="3322638"/>
          <p14:tracePt t="20691" x="1182688" y="3322638"/>
          <p14:tracePt t="20703" x="1238250" y="3300413"/>
          <p14:tracePt t="20721" x="1301750" y="3246438"/>
          <p14:tracePt t="20727" x="1347788" y="3198813"/>
          <p14:tracePt t="20732" x="1377950" y="3148013"/>
          <p14:tracePt t="20741" x="1411288" y="3076575"/>
          <p14:tracePt t="20753" x="1423988" y="3013075"/>
          <p14:tracePt t="20770" x="1441450" y="2903538"/>
          <p14:tracePt t="20781" x="1431925" y="2840038"/>
          <p14:tracePt t="20798" x="1419225" y="2784475"/>
          <p14:tracePt t="20807" x="1406525" y="2759075"/>
          <p14:tracePt t="20822" x="1398588" y="2738438"/>
          <p14:tracePt t="20835" x="1390650" y="2722563"/>
          <p14:tracePt t="20841" x="1373188" y="2713038"/>
          <p14:tracePt t="20874" x="1233488" y="2654300"/>
          <p14:tracePt t="20898" x="996950" y="2628900"/>
          <p14:tracePt t="20916" x="869950" y="2628900"/>
          <p14:tracePt t="20931" x="798513" y="2633663"/>
          <p14:tracePt t="20941" x="765175" y="2641600"/>
          <p14:tracePt t="20950" x="747713" y="2659063"/>
          <p14:tracePt t="20963" x="730250" y="2674938"/>
          <p14:tracePt t="20980" x="696913" y="2713038"/>
          <p14:tracePt t="21001" x="646113" y="2801938"/>
          <p14:tracePt t="21011" x="642938" y="2819400"/>
          <p14:tracePt t="21025" x="642938" y="2857500"/>
          <p14:tracePt t="21034" x="658813" y="2882900"/>
          <p14:tracePt t="21040" x="676275" y="2908300"/>
          <p14:tracePt t="21046" x="693738" y="2924175"/>
          <p14:tracePt t="21056" x="730250" y="2962275"/>
          <p14:tracePt t="21065" x="765175" y="2979738"/>
          <p14:tracePt t="21078" x="892175" y="3043238"/>
          <p14:tracePt t="21087" x="971550" y="3076575"/>
          <p14:tracePt t="21098" x="1068388" y="3094038"/>
          <p14:tracePt t="21104" x="1200150" y="3119438"/>
          <p14:tracePt t="21113" x="1352550" y="3140075"/>
          <p14:tracePt t="21119" x="1555750" y="3152775"/>
          <p14:tracePt t="21125" x="1736725" y="3152775"/>
          <p14:tracePt t="21136" x="1939925" y="3152775"/>
          <p14:tracePt t="21142" x="2120900" y="3152775"/>
          <p14:tracePt t="21150" x="2286000" y="3144838"/>
          <p14:tracePt t="21158" x="2425700" y="3114675"/>
          <p14:tracePt t="21167" x="2514600" y="3084513"/>
          <p14:tracePt t="21173" x="2578100" y="3059113"/>
          <p14:tracePt t="21183" x="2632075" y="3022600"/>
          <p14:tracePt t="21188" x="2657475" y="2997200"/>
          <p14:tracePt t="21200" x="2674938" y="2979738"/>
          <p14:tracePt t="21205" x="2695575" y="2949575"/>
          <p14:tracePt t="21216" x="2705100" y="2936875"/>
          <p14:tracePt t="21222" x="2705100" y="2911475"/>
          <p14:tracePt t="21234" x="2705100" y="2898775"/>
          <p14:tracePt t="21240" x="2705100" y="2895600"/>
          <p14:tracePt t="21247" x="2705100" y="2890838"/>
          <p14:tracePt t="21255" x="2705100" y="2886075"/>
          <p14:tracePt t="21261" x="2705100" y="2873375"/>
          <p14:tracePt t="21681" x="2705100" y="2865438"/>
          <p14:tracePt t="21713" x="2641600" y="2865438"/>
          <p14:tracePt t="21723" x="2590800" y="2878138"/>
          <p14:tracePt t="21736" x="2425700" y="2949575"/>
          <p14:tracePt t="21749" x="2362200" y="2974975"/>
          <p14:tracePt t="21753" x="2298700" y="3005138"/>
          <p14:tracePt t="21775" x="2151063" y="3071813"/>
          <p14:tracePt t="21792" x="2066925" y="3106738"/>
          <p14:tracePt t="21807" x="1965325" y="3122613"/>
          <p14:tracePt t="21824" x="1830388" y="3144838"/>
          <p14:tracePt t="21831" x="1741488" y="3152775"/>
          <p14:tracePt t="21839" x="1635125" y="3160713"/>
          <p14:tracePt t="21847" x="1546225" y="3160713"/>
          <p14:tracePt t="21854" x="1457325" y="3160713"/>
          <p14:tracePt t="21865" x="1368425" y="3160713"/>
          <p14:tracePt t="21874" x="1301750" y="3160713"/>
          <p14:tracePt t="21891" x="1192213" y="3160713"/>
          <p14:tracePt t="21904" x="1123950" y="3132138"/>
          <p14:tracePt t="21914" x="1111250" y="3127375"/>
          <p14:tracePt t="21928" x="1090613" y="3094038"/>
          <p14:tracePt t="21932" x="1085850" y="3071813"/>
          <p14:tracePt t="21942" x="1073150" y="3055938"/>
          <p14:tracePt t="21950" x="1068388" y="3038475"/>
          <p14:tracePt t="21958" x="1065213" y="3022600"/>
          <p14:tracePt t="21966" x="1065213" y="3005138"/>
          <p14:tracePt t="21973" x="1065213" y="2992438"/>
          <p14:tracePt t="21987" x="1065213" y="2974975"/>
          <p14:tracePt t="21991" x="1052513" y="2949575"/>
          <p14:tracePt t="22003" x="1052513" y="2928938"/>
          <p14:tracePt t="22007" x="1052513" y="2911475"/>
          <p14:tracePt t="22019" x="1052513" y="2890838"/>
          <p14:tracePt t="22026" x="1052513" y="2870200"/>
          <p14:tracePt t="22033" x="1052513" y="2860675"/>
          <p14:tracePt t="22036" x="1052513" y="2844800"/>
          <p14:tracePt t="22050" x="1052513" y="2840038"/>
          <p14:tracePt t="22055" x="1052513" y="2835275"/>
          <p14:tracePt t="22063" x="1052513" y="2827338"/>
          <p14:tracePt t="22201" x="1042988" y="2840038"/>
          <p14:tracePt t="22211" x="1042988" y="2847975"/>
          <p14:tracePt t="22221" x="1042988" y="2878138"/>
          <p14:tracePt t="22232" x="1042988" y="2903538"/>
          <p14:tracePt t="22238" x="1052513" y="2924175"/>
          <p14:tracePt t="22246" x="1065213" y="2941638"/>
          <p14:tracePt t="22257" x="1093788" y="2962275"/>
          <p14:tracePt t="22263" x="1136650" y="2967038"/>
          <p14:tracePt t="22275" x="1200150" y="2974975"/>
          <p14:tracePt t="22287" x="1385888" y="2974975"/>
          <p14:tracePt t="22292" x="1517650" y="2974975"/>
          <p14:tracePt t="22303" x="1660525" y="2974975"/>
          <p14:tracePt t="22308" x="1757363" y="2971800"/>
          <p14:tracePt t="22319" x="1871663" y="2946400"/>
          <p14:tracePt t="22325" x="1952625" y="2928938"/>
          <p14:tracePt t="22334" x="2032000" y="2903538"/>
          <p14:tracePt t="22342" x="2095500" y="2873375"/>
          <p14:tracePt t="22349" x="2120900" y="2860675"/>
          <p14:tracePt t="22360" x="2143125" y="2857500"/>
          <p14:tracePt t="22369" x="2159000" y="2844800"/>
          <p14:tracePt t="22372" x="2163763" y="2840038"/>
          <p14:tracePt t="22417" x="2166938" y="2840038"/>
          <p14:tracePt t="22424" x="2184400" y="2840038"/>
          <p14:tracePt t="22436" x="2217738" y="2840038"/>
          <p14:tracePt t="22441" x="2260600" y="2840038"/>
          <p14:tracePt t="22446" x="2332038" y="2860675"/>
          <p14:tracePt t="22459" x="2413000" y="2898775"/>
          <p14:tracePt t="22467" x="2492375" y="2924175"/>
          <p14:tracePt t="22470" x="2586038" y="2941638"/>
          <p14:tracePt t="22482" x="2692400" y="2949575"/>
          <p14:tracePt t="22488" x="2805113" y="2974975"/>
          <p14:tracePt t="22497" x="2916238" y="2984500"/>
          <p14:tracePt t="22504" x="3051175" y="2992438"/>
          <p14:tracePt t="22511" x="3224213" y="3013075"/>
          <p14:tracePt t="22518" x="3422650" y="3013075"/>
          <p14:tracePt t="22525" x="3663950" y="3013075"/>
          <p14:tracePt t="22535" x="3984625" y="3013075"/>
          <p14:tracePt t="22542" x="4327525" y="3013075"/>
          <p14:tracePt t="22550" x="4706938" y="3013075"/>
          <p14:tracePt t="22558" x="5065713" y="3013075"/>
          <p14:tracePt t="22567" x="5426075" y="3013075"/>
          <p14:tracePt t="22574" x="5729288" y="3013075"/>
          <p14:tracePt t="22584" x="5911850" y="3013075"/>
          <p14:tracePt t="22590" x="6110288" y="3013075"/>
          <p14:tracePt t="22600" x="6207125" y="3013075"/>
          <p14:tracePt t="22605" x="6288088" y="3013075"/>
          <p14:tracePt t="22619" x="6346825" y="3013075"/>
          <p14:tracePt t="22623" x="6397625" y="3013075"/>
          <p14:tracePt t="22640" x="6448425" y="3013075"/>
          <p14:tracePt t="22648" x="6473825" y="3025775"/>
          <p14:tracePt t="22660" x="6507163" y="3059113"/>
          <p14:tracePt t="22674" x="6519863" y="3084513"/>
          <p14:tracePt t="22677" x="6532563" y="3127375"/>
          <p14:tracePt t="22686" x="6540500" y="3178175"/>
          <p14:tracePt t="22692" x="6540500" y="3221038"/>
          <p14:tracePt t="22702" x="6540500" y="3259138"/>
          <p14:tracePt t="22709" x="6540500" y="3287713"/>
          <p14:tracePt t="22719" x="6545263" y="3322638"/>
          <p14:tracePt t="22725" x="6570663" y="3376613"/>
          <p14:tracePt t="22734" x="6575425" y="3397250"/>
          <p14:tracePt t="22741" x="6588125" y="3432175"/>
          <p14:tracePt t="22750" x="6588125" y="3440113"/>
          <p14:tracePt t="22757" x="6600825" y="3465513"/>
          <p14:tracePt t="22766" x="6600825" y="3473450"/>
          <p14:tracePt t="22774" x="6600825" y="3490913"/>
          <p14:tracePt t="22785" x="6600825" y="3508375"/>
          <p14:tracePt t="22789" x="6583363" y="3529013"/>
          <p14:tracePt t="22799" x="6545263" y="3559175"/>
          <p14:tracePt t="22806" x="6527800" y="3562350"/>
          <p14:tracePt t="22816" x="6489700" y="3575050"/>
          <p14:tracePt t="22822" x="6448425" y="3592513"/>
          <p14:tracePt t="22834" x="6389688" y="3600450"/>
          <p14:tracePt t="22838" x="6316663" y="3600450"/>
          <p14:tracePt t="22847" x="6219825" y="3600450"/>
          <p14:tracePt t="22856" x="6102350" y="3600450"/>
          <p14:tracePt t="22863" x="5940425" y="3600450"/>
          <p14:tracePt t="22870" x="5700713" y="3600450"/>
          <p14:tracePt t="22876" x="5378450" y="3600450"/>
          <p14:tracePt t="22902" x="4225925" y="3546475"/>
          <p14:tracePt t="22909" x="3778250" y="3486150"/>
          <p14:tracePt t="22917" x="3367088" y="3440113"/>
          <p14:tracePt t="22925" x="3041650" y="3427413"/>
          <p14:tracePt t="22934" x="2738438" y="3402013"/>
          <p14:tracePt t="22943" x="2505075" y="3376613"/>
          <p14:tracePt t="22952" x="2400300" y="3376613"/>
          <p14:tracePt t="22959" x="2311400" y="3376613"/>
          <p14:tracePt t="22972" x="2260600" y="3376613"/>
          <p14:tracePt t="22976" x="2247900" y="3376613"/>
          <p14:tracePt t="23077" x="2243138" y="3376613"/>
          <p14:tracePt t="23085" x="2227263" y="3368675"/>
          <p14:tracePt t="23093" x="2222500" y="3355975"/>
          <p14:tracePt t="23103" x="2209800" y="3343275"/>
          <p14:tracePt t="23109" x="2184400" y="3309938"/>
          <p14:tracePt t="23116" x="2166938" y="3284538"/>
          <p14:tracePt t="23125" x="2112963" y="3254375"/>
          <p14:tracePt t="23135" x="2087563" y="3241675"/>
          <p14:tracePt t="23142" x="2044700" y="3203575"/>
          <p14:tracePt t="23149" x="1981200" y="3178175"/>
          <p14:tracePt t="23158" x="1927225" y="3157538"/>
          <p14:tracePt t="23169" x="1846263" y="3122613"/>
          <p14:tracePt t="23173" x="1744663" y="3097213"/>
          <p14:tracePt t="23183" x="1647825" y="3081338"/>
          <p14:tracePt t="23190" x="1550988" y="3071813"/>
          <p14:tracePt t="23200" x="1436688" y="3055938"/>
          <p14:tracePt t="23206" x="1347788" y="3048000"/>
          <p14:tracePt t="23216" x="1258888" y="3043238"/>
          <p14:tracePt t="23224" x="1192213" y="3035300"/>
          <p14:tracePt t="23233" x="1119188" y="3017838"/>
          <p14:tracePt t="23238" x="1090613" y="3017838"/>
          <p14:tracePt t="23247" x="1055688" y="3009900"/>
          <p14:tracePt t="23257" x="1039813" y="3009900"/>
          <p14:tracePt t="23263" x="1035050" y="3009900"/>
          <p14:tracePt t="23272" x="1030288" y="3005138"/>
          <p14:tracePt t="23333" x="1030288" y="2992438"/>
          <p14:tracePt t="23341" x="1035050" y="2974975"/>
          <p14:tracePt t="23349" x="1039813" y="2967038"/>
          <p14:tracePt t="23357" x="1042988" y="2954338"/>
          <p14:tracePt t="23367" x="1047750" y="2933700"/>
          <p14:tracePt t="23374" x="1060450" y="2916238"/>
          <p14:tracePt t="23384" x="1060450" y="2911475"/>
          <p14:tracePt t="23390" x="1060450" y="2908300"/>
          <p14:tracePt t="23402" x="1065213" y="2903538"/>
          <p14:tracePt t="23454" x="1065213" y="2895600"/>
          <p14:tracePt t="23492" x="1065213" y="2890838"/>
          <p14:tracePt t="23508" x="1068388" y="2886075"/>
          <p14:tracePt t="23517" x="1068388" y="2882900"/>
          <p14:tracePt t="23526" x="1073150" y="2873375"/>
          <p14:tracePt t="23537" x="1085850" y="2857500"/>
          <p14:tracePt t="23541" x="1085850" y="2847975"/>
          <p14:tracePt t="23552" x="1090613" y="2844800"/>
          <p14:tracePt t="23557" x="1090613" y="2835275"/>
          <p14:tracePt t="23570" x="1093788" y="2819400"/>
          <p14:tracePt t="23584" x="1093788" y="2814638"/>
          <p14:tracePt t="23590" x="1093788" y="2809875"/>
          <p14:tracePt t="23600" x="1093788" y="2801938"/>
          <p14:tracePt t="23616" x="1093788" y="2797175"/>
          <p14:tracePt t="23634" x="1093788" y="2794000"/>
          <p14:tracePt t="23654" x="1093788" y="2789238"/>
          <p14:tracePt t="23790" x="1093788" y="2794000"/>
          <p14:tracePt t="23800" x="1090613" y="2797175"/>
          <p14:tracePt t="23823" x="1090613" y="2809875"/>
          <p14:tracePt t="23830" x="1090613" y="2814638"/>
          <p14:tracePt t="23838" x="1090613" y="2819400"/>
          <p14:tracePt t="23855" x="1090613" y="2822575"/>
          <p14:tracePt t="23872" x="1090613" y="2832100"/>
          <p14:tracePt t="23895" x="1090613" y="2844800"/>
          <p14:tracePt t="23916" x="1093788" y="2870200"/>
          <p14:tracePt t="23927" x="1119188" y="2898775"/>
          <p14:tracePt t="23933" x="1128713" y="2916238"/>
          <p14:tracePt t="23943" x="1141413" y="2924175"/>
          <p14:tracePt t="23951" x="1144588" y="2928938"/>
          <p14:tracePt t="23964" x="1154113" y="2936875"/>
          <p14:tracePt t="23974" x="1162050" y="2949575"/>
          <p14:tracePt t="23990" x="1166813" y="2954338"/>
          <p14:tracePt t="24000" x="1182688" y="2954338"/>
          <p14:tracePt t="24005" x="1192213" y="2954338"/>
          <p14:tracePt t="24018" x="1212850" y="2954338"/>
          <p14:tracePt t="24023" x="1233488" y="2954338"/>
          <p14:tracePt t="24034" x="1250950" y="2954338"/>
          <p14:tracePt t="24038" x="1271588" y="2949575"/>
          <p14:tracePt t="24047" x="1301750" y="2933700"/>
          <p14:tracePt t="24053" x="1309688" y="2921000"/>
          <p14:tracePt t="24063" x="1327150" y="2903538"/>
          <p14:tracePt t="24069" x="1339850" y="2882900"/>
          <p14:tracePt t="24076" x="1339850" y="2870200"/>
          <p14:tracePt t="24087" x="1339850" y="2840038"/>
          <p14:tracePt t="24093" x="1339850" y="2827338"/>
          <p14:tracePt t="24103" x="1339850" y="2822575"/>
          <p14:tracePt t="24109" x="1339850" y="2819400"/>
          <p14:tracePt t="24116" x="1335088" y="2797175"/>
          <p14:tracePt t="24126" x="1330325" y="2794000"/>
          <p14:tracePt t="24134" x="1327150" y="2789238"/>
          <p14:tracePt t="24141" x="1304925" y="2789238"/>
          <p14:tracePt t="24152" x="1284288" y="2789238"/>
          <p14:tracePt t="24157" x="1255713" y="2789238"/>
          <p14:tracePt t="24166" x="1220788" y="2789238"/>
          <p14:tracePt t="24174" x="1174750" y="2789238"/>
          <p14:tracePt t="24183" x="1131888" y="2789238"/>
          <p14:tracePt t="24190" x="1081088" y="2797175"/>
          <p14:tracePt t="24200" x="1039813" y="2822575"/>
          <p14:tracePt t="24205" x="1001713" y="2857500"/>
          <p14:tracePt t="24216" x="968375" y="2878138"/>
          <p14:tracePt t="24222" x="938213" y="2924175"/>
          <p14:tracePt t="24232" x="925513" y="2946400"/>
          <p14:tracePt t="24240" x="912813" y="2979738"/>
          <p14:tracePt t="24247" x="908050" y="2992438"/>
          <p14:tracePt t="24254" x="908050" y="3005138"/>
          <p14:tracePt t="24261" x="908050" y="3017838"/>
          <p14:tracePt t="24270" x="920750" y="3038475"/>
          <p14:tracePt t="24276" x="930275" y="3055938"/>
          <p14:tracePt t="24286" x="942975" y="3071813"/>
          <p14:tracePt t="24293" x="968375" y="3114675"/>
          <p14:tracePt t="24303" x="1004888" y="3170238"/>
          <p14:tracePt t="24309" x="1042988" y="3221038"/>
          <p14:tracePt t="24319" x="1103313" y="3297238"/>
          <p14:tracePt t="24324" x="1166813" y="3394075"/>
          <p14:tracePt t="24336" x="1238250" y="3495675"/>
          <p14:tracePt t="24341" x="1347788" y="3625850"/>
          <p14:tracePt t="24350" x="1466850" y="3757613"/>
          <p14:tracePt t="24357" x="1579563" y="3859213"/>
          <p14:tracePt t="24366" x="1706563" y="3963988"/>
          <p14:tracePt t="24373" x="1787525" y="4052888"/>
          <p14:tracePt t="24383" x="1863725" y="4111625"/>
          <p14:tracePt t="24390" x="1939925" y="4187825"/>
          <p14:tracePt t="24401" x="2003425" y="4235450"/>
          <p14:tracePt t="24407" x="2066925" y="4294188"/>
          <p14:tracePt t="24417" x="2112963" y="4327525"/>
          <p14:tracePt t="24423" x="2154238" y="4365625"/>
          <p14:tracePt t="24433" x="2184400" y="4411663"/>
          <p14:tracePt t="24438" x="2222500" y="4449763"/>
          <p14:tracePt t="24447" x="2247900" y="4475163"/>
          <p14:tracePt t="24452" x="2278063" y="4500563"/>
          <p14:tracePt t="24461" x="2319338" y="4530725"/>
          <p14:tracePt t="24470" x="2366963" y="4560888"/>
          <p14:tracePt t="24476" x="2417763" y="4589463"/>
          <p14:tracePt t="24486" x="2492375" y="4624388"/>
          <p14:tracePt t="24492" x="2565400" y="4657725"/>
          <p14:tracePt t="24501" x="2654300" y="4699000"/>
          <p14:tracePt t="24509" x="2738438" y="4737100"/>
          <p14:tracePt t="24516" x="2817813" y="4772025"/>
          <p14:tracePt t="24524" x="2903538" y="4822825"/>
          <p14:tracePt t="24534" x="2928938" y="4838700"/>
          <p14:tracePt t="24542" x="2979738" y="4876800"/>
          <p14:tracePt t="24550" x="3033713" y="4902200"/>
          <p14:tracePt t="24558" x="3076575" y="4932363"/>
          <p14:tracePt t="24567" x="3114675" y="4953000"/>
          <p14:tracePt t="24573" x="3140075" y="4970463"/>
          <p14:tracePt t="24583" x="3155950" y="4983163"/>
          <p14:tracePt t="24600" x="3165475" y="4986338"/>
          <p14:tracePt t="24616" x="3165475" y="4991100"/>
          <p14:tracePt t="24622" x="3168650" y="4995863"/>
          <p14:tracePt t="24639" x="3173413" y="4999038"/>
          <p14:tracePt t="24655" x="3178175" y="5011738"/>
          <p14:tracePt t="24663" x="3178175" y="5016500"/>
          <p14:tracePt t="24672" x="3186113" y="5033963"/>
          <p14:tracePt t="24676" x="3194050" y="5041900"/>
          <p14:tracePt t="24686" x="3198813" y="5067300"/>
          <p14:tracePt t="24692" x="3211513" y="5087938"/>
          <p14:tracePt t="24703" x="3216275" y="5100638"/>
          <p14:tracePt t="24708" x="3219450" y="5122863"/>
          <p14:tracePt t="25656" x="3194050" y="5097463"/>
          <p14:tracePt t="25664" x="3168650" y="5059363"/>
          <p14:tracePt t="25669" x="3122613" y="5011738"/>
          <p14:tracePt t="25677" x="3076575" y="4975225"/>
          <p14:tracePt t="25686" x="3028950" y="4919663"/>
          <p14:tracePt t="25700" x="2974975" y="4881563"/>
          <p14:tracePt t="25705" x="2919413" y="4826000"/>
          <p14:tracePt t="25708" x="2855913" y="4779963"/>
          <p14:tracePt t="25716" x="2771775" y="4711700"/>
          <p14:tracePt t="25724" x="2716213" y="4678363"/>
          <p14:tracePt t="25735" x="2641600" y="4606925"/>
          <p14:tracePt t="25742" x="2555875" y="4535488"/>
          <p14:tracePt t="25751" x="2484438" y="4479925"/>
          <p14:tracePt t="25760" x="2417763" y="4411663"/>
          <p14:tracePt t="25775" x="2293938" y="4276725"/>
          <p14:tracePt t="25783" x="2230438" y="4210050"/>
          <p14:tracePt t="25791" x="2184400" y="4162425"/>
          <p14:tracePt t="25798" x="2125663" y="4098925"/>
          <p14:tracePt t="25805" x="2087563" y="4052888"/>
          <p14:tracePt t="25814" x="2054225" y="4006850"/>
          <p14:tracePt t="25820" x="2016125" y="3963988"/>
          <p14:tracePt t="25839" x="1968500" y="3910013"/>
          <p14:tracePt t="25844" x="1930400" y="3875088"/>
          <p14:tracePt t="25855" x="1917700" y="3841750"/>
          <p14:tracePt t="25863" x="1901825" y="3824288"/>
          <p14:tracePt t="25872" x="1897063" y="3811588"/>
          <p14:tracePt t="25877" x="1884363" y="3783013"/>
          <p14:tracePt t="25886" x="1879600" y="3778250"/>
          <p14:tracePt t="25893" x="1876425" y="3770313"/>
          <p14:tracePt t="25917" x="1858963" y="3744913"/>
          <p14:tracePt t="25930" x="1855788" y="3735388"/>
          <p14:tracePt t="25938" x="1851025" y="3732213"/>
          <p14:tracePt t="25946" x="1843088" y="3709988"/>
          <p14:tracePt t="25952" x="1838325" y="3706813"/>
          <p14:tracePt t="25957" x="1820863" y="3686175"/>
          <p14:tracePt t="25966" x="1808163" y="3668713"/>
          <p14:tracePt t="25973" x="1795463" y="3638550"/>
          <p14:tracePt t="25983" x="1774825" y="3592513"/>
          <p14:tracePt t="25991" x="1754188" y="3549650"/>
          <p14:tracePt t="26000" x="1716088" y="3503613"/>
          <p14:tracePt t="26006" x="1668463" y="3432175"/>
          <p14:tracePt t="26018" x="1601788" y="3355975"/>
          <p14:tracePt t="26023" x="1525588" y="3292475"/>
          <p14:tracePt t="26033" x="1454150" y="3224213"/>
          <p14:tracePt t="26040" x="1365250" y="3157538"/>
          <p14:tracePt t="26047" x="1281113" y="3084513"/>
          <p14:tracePt t="26055" x="1225550" y="3038475"/>
          <p14:tracePt t="26063" x="1187450" y="3000375"/>
          <p14:tracePt t="26071" x="1154113" y="2967038"/>
          <p14:tracePt t="26080" x="1131888" y="2941638"/>
          <p14:tracePt t="26087" x="1128713" y="2936875"/>
          <p14:tracePt t="26092" x="1128713" y="2933700"/>
          <p14:tracePt t="26102" x="1128713" y="2928938"/>
          <p14:tracePt t="26109" x="1123950" y="2924175"/>
          <p14:tracePt t="26188" x="1123950" y="2921000"/>
          <p14:tracePt t="26197" x="1123950" y="2911475"/>
          <p14:tracePt t="26206" x="1123950" y="2908300"/>
          <p14:tracePt t="26216" x="1128713" y="2903538"/>
          <p14:tracePt t="26280" x="1131888" y="2903538"/>
          <p14:tracePt t="26296" x="1136650" y="2903538"/>
          <p14:tracePt t="26306" x="1144588" y="2903538"/>
          <p14:tracePt t="26314" x="1157288" y="2908300"/>
          <p14:tracePt t="26320" x="1162050" y="2933700"/>
          <p14:tracePt t="26324" x="1182688" y="2967038"/>
          <p14:tracePt t="26337" x="1192213" y="3009900"/>
          <p14:tracePt t="26343" x="1204913" y="3068638"/>
          <p14:tracePt t="26349" x="1230313" y="3132138"/>
          <p14:tracePt t="26359" x="1246188" y="3228975"/>
          <p14:tracePt t="26368" x="1289050" y="3335338"/>
          <p14:tracePt t="26375" x="1330325" y="3427413"/>
          <p14:tracePt t="26386" x="1373188" y="3533775"/>
          <p14:tracePt t="26396" x="1441450" y="3648075"/>
          <p14:tracePt t="26409" x="1533525" y="3811588"/>
          <p14:tracePt t="26420" x="1584325" y="3910013"/>
          <p14:tracePt t="26426" x="1622425" y="3981450"/>
          <p14:tracePt t="26435" x="1673225" y="4052888"/>
          <p14:tracePt t="26440" x="1741488" y="4129088"/>
          <p14:tracePt t="26446" x="1787525" y="4210050"/>
          <p14:tracePt t="26455" x="1838325" y="4276725"/>
          <p14:tracePt t="26462" x="1876425" y="4327525"/>
          <p14:tracePt t="26471" x="1914525" y="4383088"/>
          <p14:tracePt t="26476" x="1952625" y="4437063"/>
          <p14:tracePt t="26487" x="2011363" y="4492625"/>
          <p14:tracePt t="26493" x="2057400" y="4548188"/>
          <p14:tracePt t="26504" x="2112963" y="4594225"/>
          <p14:tracePt t="26509" x="2154238" y="4632325"/>
          <p14:tracePt t="26517" x="2222500" y="4691063"/>
          <p14:tracePt t="26525" x="2286000" y="4729163"/>
          <p14:tracePt t="26534" x="2336800" y="4749800"/>
          <p14:tracePt t="26541" x="2408238" y="4784725"/>
          <p14:tracePt t="26550" x="2492375" y="4818063"/>
          <p14:tracePt t="26557" x="2565400" y="4838700"/>
          <p14:tracePt t="26567" x="2606675" y="4856163"/>
          <p14:tracePt t="26573" x="2667000" y="4868863"/>
          <p14:tracePt t="26583" x="2728913" y="4894263"/>
          <p14:tracePt t="26589" x="2771775" y="4906963"/>
          <p14:tracePt t="26600" x="2822575" y="4932363"/>
          <p14:tracePt t="26606" x="2855913" y="4945063"/>
          <p14:tracePt t="26616" x="2894013" y="4965700"/>
          <p14:tracePt t="26622" x="2916238" y="4978400"/>
          <p14:tracePt t="26631" x="2932113" y="4995863"/>
          <p14:tracePt t="26640" x="2970213" y="5021263"/>
          <p14:tracePt t="26647" x="2979738" y="5033963"/>
          <p14:tracePt t="26656" x="2992438" y="5041900"/>
          <p14:tracePt t="26660" x="3000375" y="5054600"/>
          <p14:tracePt t="26670" x="3021013" y="5080000"/>
          <p14:tracePt t="26676" x="3025775" y="5084763"/>
          <p14:tracePt t="26685" x="3028950" y="5087938"/>
          <p14:tracePt t="26693" x="3038475" y="5110163"/>
          <p14:tracePt t="26700" x="3041650" y="5110163"/>
          <p14:tracePt t="26708" x="3041650" y="5126038"/>
          <p14:tracePt t="26716" x="3046413" y="5130800"/>
          <p14:tracePt t="27055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ctrTitle"/>
          </p:nvPr>
        </p:nvSpPr>
        <p:spPr>
          <a:xfrm>
            <a:off x="1884750" y="959700"/>
            <a:ext cx="5374500" cy="31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Rotation matrix for the three-wheeled omni-bot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BCAFA0-1BAB-51E2-5E2A-36518570BC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1120" y="2096280"/>
              <a:ext cx="2615760" cy="59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BCAFA0-1BAB-51E2-5E2A-36518570BC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1760" y="2086920"/>
                <a:ext cx="2634480" cy="78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B0D7AA5D-3DEB-09B3-B708-EAC733650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7"/>
    </mc:Choice>
    <mc:Fallback>
      <p:transition spd="slow" advTm="4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Rotation Matrix</a:t>
            </a:r>
            <a:endParaRPr sz="3600" b="1" dirty="0"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300" y="1758000"/>
            <a:ext cx="6466350" cy="24527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F38648-3AF0-4F67-E1FE-74F11E0DDA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6880" y="1111320"/>
              <a:ext cx="4618800" cy="142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F38648-3AF0-4F67-E1FE-74F11E0DDA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7520" y="1101960"/>
                <a:ext cx="4637520" cy="1447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6B36E5B9-85F5-8A13-C3F8-D102E25A6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6"/>
    </mc:Choice>
    <mc:Fallback>
      <p:transition spd="slow" advTm="9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/>
              <a:t>Inverse Kinematics</a:t>
            </a:r>
            <a:endParaRPr sz="3600" b="1"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9475"/>
            <a:ext cx="8839199" cy="2728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BA034F-ACA6-AE10-2402-7581A47F65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280" y="1449720"/>
              <a:ext cx="9030240" cy="2231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BA034F-ACA6-AE10-2402-7581A47F65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0" y="1440360"/>
                <a:ext cx="9048960" cy="22503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2AEBC09D-1C59-72E0-546D-9EE71E2FC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46"/>
    </mc:Choice>
    <mc:Fallback>
      <p:transition spd="slow" advTm="27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|18.8|8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1.4|7.6|7.2|39.8|9.1|7.6"/>
</p:tagLst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136</Words>
  <Application>Microsoft Office PowerPoint</Application>
  <PresentationFormat>On-screen Show (16:9)</PresentationFormat>
  <Paragraphs>23</Paragraphs>
  <Slides>10</Slides>
  <Notes>10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Lato</vt:lpstr>
      <vt:lpstr>Montserrat</vt:lpstr>
      <vt:lpstr>Arial</vt:lpstr>
      <vt:lpstr>Focus</vt:lpstr>
      <vt:lpstr>e-Yantra : Hola Bot</vt:lpstr>
      <vt:lpstr>Team Members</vt:lpstr>
      <vt:lpstr>Progress so Far</vt:lpstr>
      <vt:lpstr>PowerPoint Presentation</vt:lpstr>
      <vt:lpstr>Kinematic Equations</vt:lpstr>
      <vt:lpstr>PowerPoint Presentation</vt:lpstr>
      <vt:lpstr>Rotation matrix for the three-wheeled omni-bot</vt:lpstr>
      <vt:lpstr>Rotation Matrix</vt:lpstr>
      <vt:lpstr>Inverse Kinematics</vt:lpstr>
      <vt:lpstr>P-Controller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e-Yantra : Hola Bot</dc:title>
  <dc:creator>Alqama Shaikh</dc:creator>
  <cp:lastModifiedBy>Alqama Shaikh</cp:lastModifiedBy>
  <cp:revision>9</cp:revision>
  <dcterms:modified xsi:type="dcterms:W3CDTF">2022-12-18T02:12:26Z</dcterms:modified>
</cp:coreProperties>
</file>